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notesSlides/notesSlide1.xml" ContentType="application/vnd.openxmlformats-officedocument.presentationml.notesSlide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notesSlides/notesSlide2.xml" ContentType="application/vnd.openxmlformats-officedocument.presentationml.notesSlide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notesSlides/notesSlide3.xml" ContentType="application/vnd.openxmlformats-officedocument.presentationml.notesSlide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notesSlides/notesSlide4.xml" ContentType="application/vnd.openxmlformats-officedocument.presentationml.notesSlide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notesSlides/notesSlide5.xml" ContentType="application/vnd.openxmlformats-officedocument.presentationml.notesSlide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notesSlides/notesSlide8.xml" ContentType="application/vnd.openxmlformats-officedocument.presentationml.notesSlide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notesSlides/notesSlide9.xml" ContentType="application/vnd.openxmlformats-officedocument.presentationml.notesSlide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notesSlides/notesSlide10.xml" ContentType="application/vnd.openxmlformats-officedocument.presentationml.notesSlide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notesSlides/notesSlide11.xml" ContentType="application/vnd.openxmlformats-officedocument.presentationml.notesSlide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notesSlides/notesSlide12.xml" ContentType="application/vnd.openxmlformats-officedocument.presentationml.notesSlide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notesSlides/notesSlide13.xml" ContentType="application/vnd.openxmlformats-officedocument.presentationml.notesSlide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notesSlides/notesSlide14.xml" ContentType="application/vnd.openxmlformats-officedocument.presentationml.notesSlide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notesSlides/notesSlide15.xml" ContentType="application/vnd.openxmlformats-officedocument.presentationml.notesSlide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notesSlides/notesSlide16.xml" ContentType="application/vnd.openxmlformats-officedocument.presentationml.notesSlide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notesSlides/notesSlide17.xml" ContentType="application/vnd.openxmlformats-officedocument.presentationml.notesSlide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notesSlides/notesSlide18.xml" ContentType="application/vnd.openxmlformats-officedocument.presentationml.notesSlide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notesSlides/notesSlide19.xml" ContentType="application/vnd.openxmlformats-officedocument.presentationml.notesSlide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notesSlides/notesSlide20.xml" ContentType="application/vnd.openxmlformats-officedocument.presentationml.notesSlide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notesSlides/notesSlide21.xml" ContentType="application/vnd.openxmlformats-officedocument.presentationml.notesSlide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notesSlides/notesSlide24.xml" ContentType="application/vnd.openxmlformats-officedocument.presentationml.notesSlide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notesSlides/notesSlide25.xml" ContentType="application/vnd.openxmlformats-officedocument.presentationml.notesSlide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notesSlides/notesSlide26.xml" ContentType="application/vnd.openxmlformats-officedocument.presentationml.notesSlide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notesSlides/notesSlide27.xml" ContentType="application/vnd.openxmlformats-officedocument.presentationml.notesSlide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92" r:id="rId3"/>
    <p:sldMasterId id="2147483705" r:id="rId4"/>
    <p:sldMasterId id="2147483718" r:id="rId5"/>
  </p:sldMasterIdLst>
  <p:notesMasterIdLst>
    <p:notesMasterId r:id="rId38"/>
  </p:notesMasterIdLst>
  <p:sldIdLst>
    <p:sldId id="260" r:id="rId6"/>
    <p:sldId id="256" r:id="rId7"/>
    <p:sldId id="258" r:id="rId8"/>
    <p:sldId id="262" r:id="rId9"/>
    <p:sldId id="266" r:id="rId10"/>
    <p:sldId id="268" r:id="rId11"/>
    <p:sldId id="270" r:id="rId12"/>
    <p:sldId id="271" r:id="rId13"/>
    <p:sldId id="267" r:id="rId14"/>
    <p:sldId id="274" r:id="rId15"/>
    <p:sldId id="273" r:id="rId16"/>
    <p:sldId id="284" r:id="rId17"/>
    <p:sldId id="275" r:id="rId18"/>
    <p:sldId id="264" r:id="rId19"/>
    <p:sldId id="276" r:id="rId20"/>
    <p:sldId id="277" r:id="rId21"/>
    <p:sldId id="265" r:id="rId22"/>
    <p:sldId id="259" r:id="rId23"/>
    <p:sldId id="278" r:id="rId24"/>
    <p:sldId id="279" r:id="rId25"/>
    <p:sldId id="280" r:id="rId26"/>
    <p:sldId id="282" r:id="rId27"/>
    <p:sldId id="281" r:id="rId28"/>
    <p:sldId id="285" r:id="rId29"/>
    <p:sldId id="295" r:id="rId30"/>
    <p:sldId id="296" r:id="rId31"/>
    <p:sldId id="291" r:id="rId32"/>
    <p:sldId id="341" r:id="rId33"/>
    <p:sldId id="289" r:id="rId34"/>
    <p:sldId id="292" r:id="rId35"/>
    <p:sldId id="288" r:id="rId36"/>
    <p:sldId id="294" r:id="rId37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FF99"/>
    <a:srgbClr val="FFCC99"/>
    <a:srgbClr val="FF9900"/>
    <a:srgbClr val="FFCC00"/>
    <a:srgbClr val="FFCCCC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078" autoAdjust="0"/>
  </p:normalViewPr>
  <p:slideViewPr>
    <p:cSldViewPr>
      <p:cViewPr varScale="1">
        <p:scale>
          <a:sx n="102" d="100"/>
          <a:sy n="102" d="100"/>
        </p:scale>
        <p:origin x="898" y="101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7BB26D-BC8B-4418-806D-C7B81E96AE34}" type="datetimeFigureOut">
              <a:rPr lang="zh-CN" altLang="en-US" smtClean="0"/>
              <a:t>2020/3/20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3C9F99-F323-4FF0-890A-F6F73D59DC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9F99-F323-4FF0-890A-F6F73D59DC04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9F99-F323-4FF0-890A-F6F73D59DC04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9F99-F323-4FF0-890A-F6F73D59DC04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9F99-F323-4FF0-890A-F6F73D59DC04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9F99-F323-4FF0-890A-F6F73D59DC04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9F99-F323-4FF0-890A-F6F73D59DC04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9F99-F323-4FF0-890A-F6F73D59DC04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9F99-F323-4FF0-890A-F6F73D59DC04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9F99-F323-4FF0-890A-F6F73D59DC04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9F99-F323-4FF0-890A-F6F73D59DC04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9F99-F323-4FF0-890A-F6F73D59DC04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9F99-F323-4FF0-890A-F6F73D59DC04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9F99-F323-4FF0-890A-F6F73D59DC04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9F99-F323-4FF0-890A-F6F73D59DC04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9F99-F323-4FF0-890A-F6F73D59DC04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9F99-F323-4FF0-890A-F6F73D59DC04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9F99-F323-4FF0-890A-F6F73D59DC04}" type="slidenum">
              <a:rPr lang="zh-CN" altLang="en-US" smtClean="0">
                <a:solidFill>
                  <a:prstClr val="black"/>
                </a:solidFill>
              </a:rPr>
              <a:t>28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9F99-F323-4FF0-890A-F6F73D59DC04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9F99-F323-4FF0-890A-F6F73D59DC04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9F99-F323-4FF0-890A-F6F73D59DC04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9F99-F323-4FF0-890A-F6F73D59DC04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9F99-F323-4FF0-890A-F6F73D59DC04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9F99-F323-4FF0-890A-F6F73D59DC04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9F99-F323-4FF0-890A-F6F73D59DC04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9F99-F323-4FF0-890A-F6F73D59DC04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9F99-F323-4FF0-890A-F6F73D59DC04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image" Target="../media/image2.png"/><Relationship Id="rId5" Type="http://schemas.openxmlformats.org/officeDocument/2006/relationships/tags" Target="../tags/tag11.xml"/><Relationship Id="rId10" Type="http://schemas.openxmlformats.org/officeDocument/2006/relationships/image" Target="file:///C:\Users\1V994W2\Documents\Tencent%20Files\574576071\FileRecv\&#25340;&#35013;&#32032;&#26448;\&#20013;&#22269;&#39118;-64\\15\subject_holdleft_161,26,30_0_staid_full_0.png" TargetMode="External"/><Relationship Id="rId4" Type="http://schemas.openxmlformats.org/officeDocument/2006/relationships/tags" Target="../tags/tag10.xml"/><Relationship Id="rId9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6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9" Type="http://schemas.openxmlformats.org/officeDocument/2006/relationships/image" Target="file:///C:\Users\1V994W2\PycharmProjects\PPT_Background_Generation/pic_temp/1_pic_quater_left_down.png" TargetMode="Externa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22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9" Type="http://schemas.openxmlformats.org/officeDocument/2006/relationships/image" Target="file:///C:\Users\1V994W2\PycharmProjects\PPT_Background_Generation/pic_temp/pic_half_right.png" TargetMode="Externa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10" Type="http://schemas.openxmlformats.org/officeDocument/2006/relationships/image" Target="file:///C:\Users\1V994W2\PycharmProjects\PPT_Background_Generation/pic_temp/1_pic_quater_left_down.png" TargetMode="External"/><Relationship Id="rId4" Type="http://schemas.openxmlformats.org/officeDocument/2006/relationships/tags" Target="../tags/tag29.xml"/><Relationship Id="rId9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12" Type="http://schemas.openxmlformats.org/officeDocument/2006/relationships/image" Target="file:///C:\Users\1V994W2\PycharmProjects\PPT_Background_Generation/pic_temp/1_pic_quater_left_down.png" TargetMode="Externa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image" Target="../media/image3.png"/><Relationship Id="rId5" Type="http://schemas.openxmlformats.org/officeDocument/2006/relationships/tags" Target="../tags/tag37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36.xml"/><Relationship Id="rId9" Type="http://schemas.openxmlformats.org/officeDocument/2006/relationships/tags" Target="../tags/tag4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44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image" Target="file:///C:\Users\1V994W2\PycharmProjects\PPT_Background_Generation/pic_temp/1_pic_quater_left_down.png" TargetMode="External"/><Relationship Id="rId5" Type="http://schemas.openxmlformats.org/officeDocument/2006/relationships/tags" Target="../tags/tag46.xml"/><Relationship Id="rId10" Type="http://schemas.openxmlformats.org/officeDocument/2006/relationships/image" Target="../media/image3.png"/><Relationship Id="rId4" Type="http://schemas.openxmlformats.org/officeDocument/2006/relationships/tags" Target="../tags/tag45.xml"/><Relationship Id="rId9" Type="http://schemas.openxmlformats.org/officeDocument/2006/relationships/image" Target="file:///C:\Users\1V994W2\Documents\Tencent%20Files\574576071\FileRecv\&#25340;&#35013;&#32032;&#26448;\&#20013;&#22269;&#39118;-64\\15\subject_holdleft_161,26,30_0_staid_full_0.png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53.xml"/><Relationship Id="rId7" Type="http://schemas.openxmlformats.org/officeDocument/2006/relationships/tags" Target="../tags/tag57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10" Type="http://schemas.openxmlformats.org/officeDocument/2006/relationships/image" Target="file:///C:\Users\1V994W2\PycharmProjects\PPT_Background_Generation/pic_temp/1_pic_quater_left_down.png" TargetMode="External"/><Relationship Id="rId4" Type="http://schemas.openxmlformats.org/officeDocument/2006/relationships/tags" Target="../tags/tag54.xml"/><Relationship Id="rId9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60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9" Type="http://schemas.openxmlformats.org/officeDocument/2006/relationships/image" Target="file:///C:\Users\1V994W2\PycharmProjects\PPT_Background_Generation/pic_temp/1_pic_quater_left_down.png" TargetMode="Externa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1V994W2\PycharmProjects\PPT_Background_Generation/pic_temp/1_pic_quater_left_down.png" TargetMode="External"/><Relationship Id="rId3" Type="http://schemas.openxmlformats.org/officeDocument/2006/relationships/tags" Target="../tags/tag66.xml"/><Relationship Id="rId7" Type="http://schemas.openxmlformats.org/officeDocument/2006/relationships/image" Target="../media/image3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68.xml"/><Relationship Id="rId4" Type="http://schemas.openxmlformats.org/officeDocument/2006/relationships/tags" Target="../tags/tag67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71.xml"/><Relationship Id="rId7" Type="http://schemas.openxmlformats.org/officeDocument/2006/relationships/tags" Target="../tags/tag75.xml"/><Relationship Id="rId12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image" Target="../media/image2.png"/><Relationship Id="rId5" Type="http://schemas.openxmlformats.org/officeDocument/2006/relationships/tags" Target="../tags/tag73.xml"/><Relationship Id="rId10" Type="http://schemas.openxmlformats.org/officeDocument/2006/relationships/image" Target="file:///C:\Users\1V994W2\Documents\Tencent%20Files\574576071\FileRecv\&#25340;&#35013;&#32032;&#26448;\&#20013;&#22269;&#39118;-64\\15\subject_holdleft_161,26,30_0_staid_full_0.png" TargetMode="External"/><Relationship Id="rId4" Type="http://schemas.openxmlformats.org/officeDocument/2006/relationships/tags" Target="../tags/tag72.xml"/><Relationship Id="rId9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1V994W2\PycharmProjects\PPT_Background_Generation/pic_temp/1_pic_quater_left_down.png" TargetMode="External"/><Relationship Id="rId3" Type="http://schemas.openxmlformats.org/officeDocument/2006/relationships/tags" Target="../tags/tag78.xml"/><Relationship Id="rId7" Type="http://schemas.openxmlformats.org/officeDocument/2006/relationships/image" Target="../media/image3.png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80.xml"/><Relationship Id="rId4" Type="http://schemas.openxmlformats.org/officeDocument/2006/relationships/tags" Target="../tags/tag79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83.xml"/><Relationship Id="rId7" Type="http://schemas.openxmlformats.org/officeDocument/2006/relationships/tags" Target="../tags/tag87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10" Type="http://schemas.openxmlformats.org/officeDocument/2006/relationships/image" Target="file:///C:\Users\1V994W2\PycharmProjects\PPT_Background_Generation/pic_temp/1_pic_quater_left_down.png" TargetMode="External"/><Relationship Id="rId4" Type="http://schemas.openxmlformats.org/officeDocument/2006/relationships/tags" Target="../tags/tag84.xml"/><Relationship Id="rId9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95.xml"/><Relationship Id="rId3" Type="http://schemas.openxmlformats.org/officeDocument/2006/relationships/tags" Target="../tags/tag90.xml"/><Relationship Id="rId7" Type="http://schemas.openxmlformats.org/officeDocument/2006/relationships/tags" Target="../tags/tag94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92.xml"/><Relationship Id="rId10" Type="http://schemas.openxmlformats.org/officeDocument/2006/relationships/image" Target="../media/image2.png"/><Relationship Id="rId4" Type="http://schemas.openxmlformats.org/officeDocument/2006/relationships/tags" Target="../tags/tag91.xml"/><Relationship Id="rId9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103.xml"/><Relationship Id="rId13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tags" Target="../tags/tag98.xml"/><Relationship Id="rId7" Type="http://schemas.openxmlformats.org/officeDocument/2006/relationships/tags" Target="../tags/tag102.xml"/><Relationship Id="rId12" Type="http://schemas.openxmlformats.org/officeDocument/2006/relationships/image" Target="../media/image2.png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100.xml"/><Relationship Id="rId15" Type="http://schemas.openxmlformats.org/officeDocument/2006/relationships/image" Target="file:///C:\Users\1V994W2\PycharmProjects\PPT_Background_Generation/pic_temp/1_pic_quater_left_down.png" TargetMode="External"/><Relationship Id="rId10" Type="http://schemas.openxmlformats.org/officeDocument/2006/relationships/tags" Target="../tags/tag105.xml"/><Relationship Id="rId4" Type="http://schemas.openxmlformats.org/officeDocument/2006/relationships/tags" Target="../tags/tag99.xml"/><Relationship Id="rId9" Type="http://schemas.openxmlformats.org/officeDocument/2006/relationships/tags" Target="../tags/tag104.xml"/><Relationship Id="rId1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13.xml"/><Relationship Id="rId13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tags" Target="../tags/tag108.xml"/><Relationship Id="rId7" Type="http://schemas.openxmlformats.org/officeDocument/2006/relationships/tags" Target="../tags/tag112.xml"/><Relationship Id="rId12" Type="http://schemas.openxmlformats.org/officeDocument/2006/relationships/image" Target="../media/image2.png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110.xml"/><Relationship Id="rId15" Type="http://schemas.openxmlformats.org/officeDocument/2006/relationships/image" Target="file:///C:\Users\1V994W2\PycharmProjects\PPT_Background_Generation/pic_temp/1_pic_quater_left_down.png" TargetMode="External"/><Relationship Id="rId10" Type="http://schemas.openxmlformats.org/officeDocument/2006/relationships/tags" Target="../tags/tag115.xml"/><Relationship Id="rId4" Type="http://schemas.openxmlformats.org/officeDocument/2006/relationships/tags" Target="../tags/tag109.xml"/><Relationship Id="rId9" Type="http://schemas.openxmlformats.org/officeDocument/2006/relationships/tags" Target="../tags/tag114.xml"/><Relationship Id="rId1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123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118.xml"/><Relationship Id="rId7" Type="http://schemas.openxmlformats.org/officeDocument/2006/relationships/tags" Target="../tags/tag122.xml"/><Relationship Id="rId12" Type="http://schemas.openxmlformats.org/officeDocument/2006/relationships/tags" Target="../tags/tag127.xml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tags" Target="../tags/tag121.xml"/><Relationship Id="rId11" Type="http://schemas.openxmlformats.org/officeDocument/2006/relationships/tags" Target="../tags/tag126.xml"/><Relationship Id="rId5" Type="http://schemas.openxmlformats.org/officeDocument/2006/relationships/tags" Target="../tags/tag120.xml"/><Relationship Id="rId15" Type="http://schemas.openxmlformats.org/officeDocument/2006/relationships/image" Target="file:///C:\Users\1V994W2\PycharmProjects\PPT_Background_Generation/pic_temp/1_pic_quater_left_down.png" TargetMode="External"/><Relationship Id="rId10" Type="http://schemas.openxmlformats.org/officeDocument/2006/relationships/tags" Target="../tags/tag125.xml"/><Relationship Id="rId4" Type="http://schemas.openxmlformats.org/officeDocument/2006/relationships/tags" Target="../tags/tag119.xml"/><Relationship Id="rId9" Type="http://schemas.openxmlformats.org/officeDocument/2006/relationships/tags" Target="../tags/tag124.xml"/><Relationship Id="rId1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135.xml"/><Relationship Id="rId13" Type="http://schemas.openxmlformats.org/officeDocument/2006/relationships/image" Target="../media/image3.png"/><Relationship Id="rId3" Type="http://schemas.openxmlformats.org/officeDocument/2006/relationships/tags" Target="../tags/tag130.xml"/><Relationship Id="rId7" Type="http://schemas.openxmlformats.org/officeDocument/2006/relationships/tags" Target="../tags/tag134.xml"/><Relationship Id="rId12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11" Type="http://schemas.openxmlformats.org/officeDocument/2006/relationships/image" Target="../media/image6.png"/><Relationship Id="rId5" Type="http://schemas.openxmlformats.org/officeDocument/2006/relationships/tags" Target="../tags/tag132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31.xml"/><Relationship Id="rId9" Type="http://schemas.openxmlformats.org/officeDocument/2006/relationships/tags" Target="../tags/tag136.xml"/><Relationship Id="rId14" Type="http://schemas.openxmlformats.org/officeDocument/2006/relationships/image" Target="file:///C:\Users\1V994W2\PycharmProjects\PPT_Background_Generation/pic_temp/1_pic_quater_left_down.png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5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4850296" y="1272687"/>
            <a:ext cx="3791294" cy="1338820"/>
          </a:xfrm>
        </p:spPr>
        <p:txBody>
          <a:bodyPr lIns="76192" tIns="28574" rIns="19049" bIns="28574" anchor="b" anchorCtr="0">
            <a:normAutofit/>
          </a:bodyPr>
          <a:lstStyle>
            <a:lvl1pPr algn="l">
              <a:defRPr sz="3600" spc="525" baseline="0"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4850296" y="2690938"/>
            <a:ext cx="3791294" cy="330560"/>
          </a:xfrm>
        </p:spPr>
        <p:txBody>
          <a:bodyPr lIns="76192" tIns="28574" rIns="57145" bIns="28574" anchor="ctr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15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2020/3/20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7" name="图片 6"/>
          <p:cNvPicPr/>
          <p:nvPr>
            <p:custDataLst>
              <p:tags r:id="rId6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51328"/>
            <a:ext cx="4114800" cy="4040855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7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2" y="1"/>
            <a:ext cx="540068" cy="5400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>
            <p:custDataLst>
              <p:tags r:id="rId1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08480"/>
            <a:ext cx="540068" cy="535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3" y="332426"/>
            <a:ext cx="8139178" cy="331473"/>
          </a:xfrm>
        </p:spPr>
        <p:txBody>
          <a:bodyPr vert="horz" lIns="67622" tIns="35239" rIns="67622" bIns="35239" rtlCol="0" anchor="ctr" anchorCtr="0">
            <a:noAutofit/>
          </a:bodyPr>
          <a:lstStyle>
            <a:lvl1pPr marL="0" marR="0" algn="l" defTabSz="685800" rtl="0" eaLnBrk="1" fontAlgn="auto" latinLnBrk="0" hangingPunct="1">
              <a:lnSpc>
                <a:spcPct val="100000"/>
              </a:lnSpc>
              <a:buNone/>
              <a:defRPr kumimoji="0" lang="zh-CN" altLang="en-US" sz="18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3" y="714382"/>
            <a:ext cx="8139178" cy="4041680"/>
          </a:xfrm>
        </p:spPr>
        <p:txBody>
          <a:bodyPr vert="horz" lIns="67622" tIns="35239" rIns="67622" bIns="35239" rtlCol="0">
            <a:normAutofit/>
          </a:bodyPr>
          <a:lstStyle>
            <a:lvl1pPr marL="171450" marR="0" lvl="0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514350" marR="0" lvl="1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>
                <a:tab pos="1206500" algn="l"/>
              </a:tabLst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857250" marR="0" lvl="2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200150" marR="0" lvl="3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1543050" marR="0" lvl="4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2020/3/20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>
            <p:custDataLst>
              <p:tags r:id="rId1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112" y="1047750"/>
            <a:ext cx="1551888" cy="3048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2020/3/20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2937725" y="1621357"/>
            <a:ext cx="3247251" cy="1024928"/>
          </a:xfrm>
        </p:spPr>
        <p:txBody>
          <a:bodyPr anchor="b">
            <a:normAutofit/>
          </a:bodyPr>
          <a:lstStyle>
            <a:lvl1pPr>
              <a:defRPr sz="45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2937729" y="2729747"/>
            <a:ext cx="3246835" cy="732234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>
            <p:custDataLst>
              <p:tags r:id="rId1"/>
            </p:custDataLst>
          </p:nvPr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08480"/>
            <a:ext cx="540068" cy="535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3" y="332426"/>
            <a:ext cx="8139178" cy="331473"/>
          </a:xfrm>
        </p:spPr>
        <p:txBody>
          <a:bodyPr vert="horz" lIns="67622" tIns="35239" rIns="67622" bIns="35239" rtlCol="0" anchor="ctr" anchorCtr="0">
            <a:noAutofit/>
          </a:bodyPr>
          <a:lstStyle>
            <a:lvl1pPr marL="0" marR="0" lvl="0" algn="l" defTabSz="685800" rtl="0" eaLnBrk="1" fontAlgn="auto" latinLnBrk="0" hangingPunct="1">
              <a:lnSpc>
                <a:spcPct val="100000"/>
              </a:lnSpc>
              <a:buNone/>
              <a:defRPr kumimoji="0" lang="zh-CN" altLang="en-US" sz="18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714382"/>
            <a:ext cx="3962432" cy="4041680"/>
          </a:xfrm>
        </p:spPr>
        <p:txBody>
          <a:bodyPr vert="horz" lIns="67622" tIns="35239" rIns="67622" bIns="35239" rtlCol="0">
            <a:normAutofit/>
          </a:bodyPr>
          <a:lstStyle>
            <a:lvl1pPr marL="171450" marR="0" lvl="0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514350" marR="0" lvl="1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>
                <a:tab pos="1206500" algn="l"/>
              </a:tabLst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857250" marR="0" lvl="2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200150" marR="0" lvl="3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1543050" marR="0" lvl="4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714382"/>
            <a:ext cx="3962432" cy="4041680"/>
          </a:xfrm>
        </p:spPr>
        <p:txBody>
          <a:bodyPr lIns="67622" tIns="35239" rIns="67622" bIns="35239">
            <a:normAutofit/>
          </a:bodyPr>
          <a:lstStyle>
            <a:lvl1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2020/3/20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/>
          <p:nvPr>
            <p:custDataLst>
              <p:tags r:id="rId1"/>
            </p:custDataLst>
          </p:nvPr>
        </p:nvPicPr>
        <p:blipFill>
          <a:blip r:embed="rId11" r:link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08480"/>
            <a:ext cx="540068" cy="535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3" y="332426"/>
            <a:ext cx="8139178" cy="331473"/>
          </a:xfrm>
        </p:spPr>
        <p:txBody>
          <a:bodyPr vert="horz" lIns="67622" tIns="35239" rIns="67622" bIns="35239" rtlCol="0" anchor="ctr" anchorCtr="0">
            <a:noAutofit/>
          </a:bodyPr>
          <a:lstStyle>
            <a:lvl1pPr marL="0" marR="0" lvl="0" algn="l" defTabSz="685800" rtl="0" eaLnBrk="1" fontAlgn="auto" latinLnBrk="0" hangingPunct="1">
              <a:lnSpc>
                <a:spcPct val="100000"/>
              </a:lnSpc>
              <a:buNone/>
              <a:defRPr kumimoji="0" lang="zh-CN" altLang="en-US" sz="18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7" y="714382"/>
            <a:ext cx="3962432" cy="285752"/>
          </a:xfrm>
        </p:spPr>
        <p:txBody>
          <a:bodyPr lIns="67622" tIns="35239" rIns="67622" bIns="35239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1054894"/>
            <a:ext cx="3962400" cy="3701064"/>
          </a:xfrm>
        </p:spPr>
        <p:txBody>
          <a:bodyPr vert="horz" lIns="67622" tIns="35239" rIns="67622" bIns="35239" rtlCol="0">
            <a:normAutofit/>
          </a:bodyPr>
          <a:lstStyle>
            <a:lvl1pPr marL="171450" marR="0" lvl="0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514350" marR="0" lvl="1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>
                <a:tab pos="1206500" algn="l"/>
              </a:tabLst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857250" marR="0" lvl="2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200150" marR="0" lvl="3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1543050" marR="0" lvl="4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2" y="714382"/>
            <a:ext cx="3962432" cy="285752"/>
          </a:xfrm>
        </p:spPr>
        <p:txBody>
          <a:bodyPr vert="horz" lIns="67622" tIns="35239" rIns="67622" bIns="35239" rtlCol="0" anchor="ctr" anchorCtr="0">
            <a:noAutofit/>
          </a:bodyPr>
          <a:lstStyle>
            <a:lvl1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2" y="1054894"/>
            <a:ext cx="3962432" cy="3701064"/>
          </a:xfrm>
        </p:spPr>
        <p:txBody>
          <a:bodyPr vert="horz" lIns="67622" tIns="35239" rIns="67622" bIns="35239" rtlCol="0">
            <a:normAutofit/>
          </a:bodyPr>
          <a:lstStyle>
            <a:lvl1pPr marL="171450" marR="0" lvl="0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514350" marR="0" lvl="1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>
                <a:tab pos="1206500" algn="l"/>
              </a:tabLst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857250" marR="0" lvl="2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200150" marR="0" lvl="3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1543050" marR="0" lvl="4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2020/3/20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>
            <p:custDataLst>
              <p:tags r:id="rId1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55413"/>
            <a:ext cx="3291840" cy="3232685"/>
          </a:xfrm>
          <a:prstGeom prst="rect">
            <a:avLst/>
          </a:prstGeom>
        </p:spPr>
      </p:pic>
      <p:pic>
        <p:nvPicPr>
          <p:cNvPr id="6" name="图片 5"/>
          <p:cNvPicPr/>
          <p:nvPr>
            <p:custDataLst>
              <p:tags r:id="rId2"/>
            </p:custDataLst>
          </p:nvPr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2" y="4608480"/>
            <a:ext cx="540068" cy="535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lIns="67622" tIns="35239" rIns="67622" bIns="35239" rtlCol="0" anchor="ctr" anchorCtr="0">
            <a:noAutofit/>
          </a:bodyPr>
          <a:lstStyle>
            <a:lvl1pPr marL="0" marR="0" lvl="0" algn="l" defTabSz="685800" rtl="0" eaLnBrk="1" fontAlgn="auto" latinLnBrk="0" hangingPunct="1">
              <a:lnSpc>
                <a:spcPct val="100000"/>
              </a:lnSpc>
              <a:buNone/>
              <a:defRPr kumimoji="0" lang="zh-CN" altLang="en-US" sz="18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2020/3/20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2020/3/20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>
            <p:custDataLst>
              <p:tags r:id="rId1"/>
            </p:custDataLst>
          </p:nvPr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08480"/>
            <a:ext cx="540068" cy="535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9" y="332426"/>
            <a:ext cx="8139178" cy="331473"/>
          </a:xfrm>
        </p:spPr>
        <p:txBody>
          <a:bodyPr vert="horz" lIns="67622" tIns="35239" rIns="67622" bIns="35239" rtlCol="0" anchor="ctr" anchorCtr="0">
            <a:noAutofit/>
          </a:bodyPr>
          <a:lstStyle>
            <a:lvl1pPr marL="0" marR="0" lvl="0" algn="l" defTabSz="685800" rtl="0" eaLnBrk="1" fontAlgn="auto" latinLnBrk="0" hangingPunct="1">
              <a:lnSpc>
                <a:spcPct val="100000"/>
              </a:lnSpc>
              <a:buNone/>
              <a:defRPr kumimoji="0" lang="zh-CN" altLang="en-US" sz="18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7" y="714382"/>
            <a:ext cx="3962432" cy="4041680"/>
          </a:xfrm>
        </p:spPr>
        <p:txBody>
          <a:bodyPr vert="horz" lIns="67622" tIns="35239" rIns="67622" bIns="35239" rtlCol="0">
            <a:normAutofit/>
          </a:bodyPr>
          <a:lstStyle>
            <a:lvl1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>
                <a:tab pos="1206500" algn="l"/>
              </a:tabLst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714382"/>
            <a:ext cx="3962432" cy="4041680"/>
          </a:xfrm>
        </p:spPr>
        <p:txBody>
          <a:bodyPr vert="horz" lIns="67622" tIns="35239" rIns="67622" bIns="35239" rtlCol="0">
            <a:normAutofit/>
          </a:bodyPr>
          <a:lstStyle>
            <a:lvl1pPr marL="171450" marR="0" lvl="0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9EFD9D74-47D9-4702-A33C-335B63B48DBF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2020/3/20</a:t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FABC47A4-756D-490B-A52F-7D9E2C9FC05F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>
            <p:custDataLst>
              <p:tags r:id="rId1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08480"/>
            <a:ext cx="540068" cy="53502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714382"/>
            <a:ext cx="713238" cy="4041680"/>
          </a:xfrm>
        </p:spPr>
        <p:txBody>
          <a:bodyPr vert="eaVert" lIns="67622" tIns="35239" rIns="67622" bIns="35239" rtlCol="0" anchor="ctr" anchorCtr="0">
            <a:noAutofit/>
          </a:bodyPr>
          <a:lstStyle>
            <a:lvl1pPr marL="0" marR="0" lvl="0" algn="l" defTabSz="6858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6" y="714376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2020/3/20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>
            <p:custDataLst>
              <p:tags r:id="rId1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08480"/>
            <a:ext cx="540068" cy="53502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2020/3/20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9" y="714382"/>
            <a:ext cx="8139178" cy="404168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>
            <p:custDataLst>
              <p:tags r:id="rId1"/>
            </p:custDataLst>
          </p:nvPr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51328"/>
            <a:ext cx="4114800" cy="4040855"/>
          </a:xfrm>
          <a:prstGeom prst="rect">
            <a:avLst/>
          </a:prstGeom>
        </p:spPr>
      </p:pic>
      <p:pic>
        <p:nvPicPr>
          <p:cNvPr id="6" name="图片 5"/>
          <p:cNvPicPr/>
          <p:nvPr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540068" cy="540068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2020/3/20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6"/>
            </p:custDataLst>
          </p:nvPr>
        </p:nvSpPr>
        <p:spPr>
          <a:xfrm>
            <a:off x="666740" y="1757887"/>
            <a:ext cx="3429027" cy="879158"/>
          </a:xfrm>
        </p:spPr>
        <p:txBody>
          <a:bodyPr vert="horz" lIns="0" tIns="0" rIns="0" bIns="0" rtlCol="0" anchor="b" anchorCtr="0">
            <a:normAutofit/>
          </a:bodyPr>
          <a:lstStyle>
            <a:lvl1pPr algn="l">
              <a:defRPr lang="zh-CN" altLang="en-US" sz="5000" b="0" spc="525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汉仪尚巍手书W" panose="00020600040101010101" pitchFamily="18" charset="-122"/>
              </a:defRPr>
            </a:lvl1pPr>
          </a:lstStyle>
          <a:p>
            <a:pPr marL="0" lvl="0"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编辑标题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4" hasCustomPrompt="1"/>
            <p:custDataLst>
              <p:tags r:id="rId7"/>
            </p:custDataLst>
          </p:nvPr>
        </p:nvSpPr>
        <p:spPr>
          <a:xfrm>
            <a:off x="666740" y="2790399"/>
            <a:ext cx="3429027" cy="277654"/>
          </a:xfrm>
        </p:spPr>
        <p:txBody>
          <a:bodyPr vert="horz" lIns="0" tIns="0" rIns="0" bIns="0" rtlCol="0">
            <a:normAutofit/>
          </a:bodyPr>
          <a:lstStyle>
            <a:lvl1pPr marL="0" indent="0" algn="l">
              <a:buNone/>
              <a:defRPr kumimoji="0" lang="zh-CN" altLang="en-US" sz="1500" b="0" i="0" spc="15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marL="171450" marR="0" lvl="0" indent="-171450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>
            <p:custDataLst>
              <p:tags r:id="rId1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08480"/>
            <a:ext cx="540068" cy="535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>
            <a:lvl1pPr>
              <a:defRPr b="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2020/3/20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219058" y="227862"/>
            <a:ext cx="8705888" cy="4687787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9" rIns="68574" bIns="34289" rtlCol="0" anchor="ctr"/>
          <a:lstStyle/>
          <a:p>
            <a:pPr algn="ctr" defTabSz="685800"/>
            <a:endParaRPr lang="zh-CN" altLang="en-US" sz="1400">
              <a:solidFill>
                <a:srgbClr val="FFFFFF"/>
              </a:solidFill>
            </a:endParaRPr>
          </a:p>
        </p:txBody>
      </p:sp>
      <p:pic>
        <p:nvPicPr>
          <p:cNvPr id="8" name="图片 7"/>
          <p:cNvPicPr/>
          <p:nvPr>
            <p:custDataLst>
              <p:tags r:id="rId2"/>
            </p:custDataLst>
          </p:nvPr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08480"/>
            <a:ext cx="540068" cy="535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961200" y="936900"/>
            <a:ext cx="7219800" cy="542700"/>
          </a:xfrm>
        </p:spPr>
        <p:txBody>
          <a:bodyPr anchor="ctr"/>
          <a:lstStyle>
            <a:lvl1pPr>
              <a:defRPr sz="2400" b="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960835" y="1622700"/>
            <a:ext cx="7219950" cy="2583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2020/3/20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1" y="0"/>
            <a:ext cx="3618452" cy="51435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9" rIns="68574" bIns="34289" rtlCol="0" anchor="ctr"/>
          <a:lstStyle/>
          <a:p>
            <a:pPr algn="ctr" defTabSz="685800"/>
            <a:endParaRPr lang="zh-CN" altLang="en-US" sz="1400">
              <a:solidFill>
                <a:srgbClr val="FFFFFF"/>
              </a:solidFill>
            </a:endParaRPr>
          </a:p>
        </p:txBody>
      </p:sp>
      <p:pic>
        <p:nvPicPr>
          <p:cNvPr id="8" name="图片 7"/>
          <p:cNvPicPr/>
          <p:nvPr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2" y="1"/>
            <a:ext cx="540068" cy="5400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37400" y="577800"/>
            <a:ext cx="2970000" cy="661500"/>
          </a:xfrm>
        </p:spPr>
        <p:txBody>
          <a:bodyPr anchor="ctr" anchorCtr="0"/>
          <a:lstStyle>
            <a:lvl1pPr>
              <a:defRPr sz="2700" b="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2020/3/20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440100" y="1323000"/>
            <a:ext cx="2967300" cy="3069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3825900" y="577459"/>
            <a:ext cx="4860000" cy="381595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>
            <a:off x="0" y="0"/>
            <a:ext cx="9144000" cy="199825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9" rIns="68574" bIns="34289" rtlCol="0" anchor="ctr"/>
          <a:lstStyle/>
          <a:p>
            <a:pPr algn="ctr" defTabSz="685800"/>
            <a:endParaRPr lang="zh-CN" altLang="en-US" sz="1400">
              <a:solidFill>
                <a:srgbClr val="FFFFFF"/>
              </a:solidFill>
            </a:endParaRPr>
          </a:p>
        </p:txBody>
      </p:sp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0" y="1"/>
            <a:ext cx="9144000" cy="540068"/>
            <a:chOff x="0" y="0"/>
            <a:chExt cx="12192000" cy="720090"/>
          </a:xfrm>
        </p:grpSpPr>
        <p:pic>
          <p:nvPicPr>
            <p:cNvPr id="10" name="图片 9"/>
            <p:cNvPicPr/>
            <p:nvPr userDrawn="1">
              <p:custDataLst>
                <p:tags r:id="rId9"/>
              </p:custDataLst>
            </p:nvPr>
          </p:nvPicPr>
          <p:blipFill>
            <a:blip r:embed="rId12" r:link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720090" cy="720090"/>
            </a:xfrm>
            <a:prstGeom prst="rect">
              <a:avLst/>
            </a:prstGeom>
          </p:spPr>
        </p:pic>
        <p:pic>
          <p:nvPicPr>
            <p:cNvPr id="8" name="图片 7"/>
            <p:cNvPicPr/>
            <p:nvPr userDrawn="1">
              <p:custDataLst>
                <p:tags r:id="rId10"/>
              </p:custDataLst>
            </p:nvPr>
          </p:nvPicPr>
          <p:blipFill>
            <a:blip r:embed="rId14" r:link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71910" y="0"/>
              <a:ext cx="720090" cy="71336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59000" y="585900"/>
            <a:ext cx="8232300" cy="469800"/>
          </a:xfrm>
        </p:spPr>
        <p:txBody>
          <a:bodyPr anchor="ctr"/>
          <a:lstStyle>
            <a:lvl1pPr algn="ctr">
              <a:defRPr sz="2700" b="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2020/3/20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459000" y="1244700"/>
            <a:ext cx="8231981" cy="621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459581" y="2106000"/>
            <a:ext cx="8224200" cy="25731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>
            <a:off x="0" y="3771729"/>
            <a:ext cx="9144000" cy="137177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9" rIns="68574" bIns="34289" rtlCol="0" anchor="ctr"/>
          <a:lstStyle/>
          <a:p>
            <a:pPr algn="ctr" defTabSz="685800"/>
            <a:endParaRPr lang="zh-CN" altLang="en-US" sz="1400">
              <a:solidFill>
                <a:srgbClr val="FFFFFF"/>
              </a:solidFill>
            </a:endParaRPr>
          </a:p>
        </p:txBody>
      </p:sp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0" y="1"/>
            <a:ext cx="9144000" cy="540068"/>
            <a:chOff x="0" y="0"/>
            <a:chExt cx="12192000" cy="720090"/>
          </a:xfrm>
        </p:grpSpPr>
        <p:pic>
          <p:nvPicPr>
            <p:cNvPr id="10" name="图片 9"/>
            <p:cNvPicPr/>
            <p:nvPr userDrawn="1">
              <p:custDataLst>
                <p:tags r:id="rId9"/>
              </p:custDataLst>
            </p:nvPr>
          </p:nvPicPr>
          <p:blipFill>
            <a:blip r:embed="rId12" r:link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720090" cy="720090"/>
            </a:xfrm>
            <a:prstGeom prst="rect">
              <a:avLst/>
            </a:prstGeom>
          </p:spPr>
        </p:pic>
        <p:pic>
          <p:nvPicPr>
            <p:cNvPr id="8" name="图片 7"/>
            <p:cNvPicPr/>
            <p:nvPr userDrawn="1">
              <p:custDataLst>
                <p:tags r:id="rId10"/>
              </p:custDataLst>
            </p:nvPr>
          </p:nvPicPr>
          <p:blipFill>
            <a:blip r:embed="rId14" r:link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71910" y="0"/>
              <a:ext cx="720090" cy="71336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53600" y="502200"/>
            <a:ext cx="8232300" cy="423900"/>
          </a:xfrm>
        </p:spPr>
        <p:txBody>
          <a:bodyPr anchor="ctr" anchorCtr="0"/>
          <a:lstStyle>
            <a:lvl1pPr algn="ctr">
              <a:defRPr sz="2400" b="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2020/3/20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53628" y="1260900"/>
            <a:ext cx="8243100" cy="2408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445500" y="3885300"/>
            <a:ext cx="8251200" cy="7587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9" rIns="68574" bIns="34289" rtlCol="0" anchor="ctr"/>
          <a:lstStyle/>
          <a:p>
            <a:pPr algn="ctr" defTabSz="685800"/>
            <a:endParaRPr lang="zh-CN" altLang="en-US" sz="1400">
              <a:solidFill>
                <a:srgbClr val="FFFFFF"/>
              </a:solidFill>
            </a:endParaRPr>
          </a:p>
        </p:txBody>
      </p:sp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7" y="0"/>
            <a:ext cx="9143999" cy="5143500"/>
            <a:chOff x="0" y="0"/>
            <a:chExt cx="12191999" cy="6858000"/>
          </a:xfrm>
        </p:grpSpPr>
        <p:pic>
          <p:nvPicPr>
            <p:cNvPr id="12" name="图片 11"/>
            <p:cNvPicPr/>
            <p:nvPr userDrawn="1">
              <p:custDataLst>
                <p:tags r:id="rId11"/>
              </p:custDataLst>
            </p:nvPr>
          </p:nvPicPr>
          <p:blipFill>
            <a:blip r:embed="rId14" r:link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144640"/>
              <a:ext cx="720090" cy="713360"/>
            </a:xfrm>
            <a:prstGeom prst="rect">
              <a:avLst/>
            </a:prstGeom>
          </p:spPr>
        </p:pic>
        <p:pic>
          <p:nvPicPr>
            <p:cNvPr id="10" name="图片 9"/>
            <p:cNvPicPr/>
            <p:nvPr userDrawn="1">
              <p:custDataLst>
                <p:tags r:id="rId12"/>
              </p:custDataLst>
            </p:nvPr>
          </p:nvPicPr>
          <p:blipFill>
            <a:blip r:embed="rId14" r:link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8973" y="0"/>
              <a:ext cx="923026" cy="91440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34700" y="178202"/>
            <a:ext cx="8278200" cy="331473"/>
          </a:xfrm>
        </p:spPr>
        <p:txBody>
          <a:bodyPr/>
          <a:lstStyle>
            <a:lvl1pPr>
              <a:defRPr b="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2020/3/20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1247400"/>
            <a:ext cx="4006800" cy="217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4681800" y="1247400"/>
            <a:ext cx="4025700" cy="217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429300" y="3612600"/>
            <a:ext cx="4006800" cy="585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4689900" y="3609900"/>
            <a:ext cx="4025700" cy="585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715270"/>
            <a:ext cx="9144000" cy="3712964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9" rIns="68574" bIns="34289" rtlCol="0" anchor="ctr"/>
          <a:lstStyle/>
          <a:p>
            <a:pPr algn="ctr" defTabSz="685800"/>
            <a:endParaRPr lang="zh-CN" altLang="en-US" sz="1400">
              <a:solidFill>
                <a:srgbClr val="FFFFFF"/>
              </a:solidFill>
            </a:endParaRPr>
          </a:p>
        </p:txBody>
      </p:sp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7" y="6"/>
            <a:ext cx="9143999" cy="5143499"/>
            <a:chOff x="0" y="0"/>
            <a:chExt cx="12191999" cy="6857999"/>
          </a:xfrm>
        </p:grpSpPr>
        <p:pic>
          <p:nvPicPr>
            <p:cNvPr id="9" name="图片 8"/>
            <p:cNvPicPr/>
            <p:nvPr userDrawn="1">
              <p:custDataLst>
                <p:tags r:id="rId8"/>
              </p:custDataLst>
            </p:nvPr>
          </p:nvPicPr>
          <p:blipFill>
            <a:blip r:embed="rId11" r:link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620202" cy="1620202"/>
            </a:xfrm>
            <a:prstGeom prst="rect">
              <a:avLst/>
            </a:prstGeom>
          </p:spPr>
        </p:pic>
        <p:pic>
          <p:nvPicPr>
            <p:cNvPr id="8" name="图片 7"/>
            <p:cNvPicPr/>
            <p:nvPr userDrawn="1">
              <p:custDataLst>
                <p:tags r:id="rId9"/>
              </p:custDataLst>
            </p:nvPr>
          </p:nvPicPr>
          <p:blipFill>
            <a:blip r:embed="rId13" r:link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1797" y="5252939"/>
              <a:ext cx="1620202" cy="160506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142100" y="1004400"/>
            <a:ext cx="6858000" cy="1790100"/>
          </a:xfrm>
        </p:spPr>
        <p:txBody>
          <a:bodyPr anchor="b"/>
          <a:lstStyle>
            <a:lvl1pPr algn="ctr">
              <a:defRPr sz="4500" b="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2020/3/20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141810" y="2897100"/>
            <a:ext cx="6858000" cy="1242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7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9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2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634F9D-FF76-4D53-B6AD-EB355F20E9B3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35F1BA-DD8C-41A4-B3CB-9B0AAD5100DA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2070C8-9E56-4C0F-8391-89392CAA65EB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766F88-1B4F-4667-B2B0-889C3BA3FA88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94C1F3-1F10-46E0-B8AA-57AE148B6F2E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23407E-B0A5-4139-A2F0-3E486E5B3A5D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5783D5-D4D2-4B52-9B74-0BAD9516FC07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91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4506A0-8AEC-4D5D-B734-9D2D95DA4435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6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B4A1C8-3488-455D-9249-B05DA09631BE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5B3097-DFA6-4738-B927-9FB4CE77D404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2020/3/20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1C5FF8-5BF4-46F0-903A-F561CFAAE179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05980"/>
            <a:ext cx="8229600" cy="438864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30F6BE-6CA8-474F-9674-7A1A2CB11E29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634F9D-FF76-4D53-B6AD-EB355F20E9B3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35F1BA-DD8C-41A4-B3CB-9B0AAD5100DA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2070C8-9E56-4C0F-8391-89392CAA65EB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766F88-1B4F-4667-B2B0-889C3BA3FA88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94C1F3-1F10-46E0-B8AA-57AE148B6F2E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23407E-B0A5-4139-A2F0-3E486E5B3A5D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5783D5-D4D2-4B52-9B74-0BAD9516FC07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4506A0-8AEC-4D5D-B734-9D2D95DA4435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199765" indent="0">
              <a:buNone/>
              <a:defRPr sz="1600" b="1"/>
            </a:lvl8pPr>
            <a:lvl9pPr marL="3656965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199765" indent="0">
              <a:buNone/>
              <a:defRPr sz="1600" b="1"/>
            </a:lvl8pPr>
            <a:lvl9pPr marL="3656965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2020/3/20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B4A1C8-3488-455D-9249-B05DA09631BE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5B3097-DFA6-4738-B927-9FB4CE77D404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1C5FF8-5BF4-46F0-903A-F561CFAAE179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05980"/>
            <a:ext cx="8229600" cy="438864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30F6BE-6CA8-474F-9674-7A1A2CB11E29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2020/3/20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2020/3/20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2020/3/20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2020/3/20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2020/3/20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2020/3/20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2020/3/20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2020/3/20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2020/3/20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2020/3/20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2020/3/20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2020/3/20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2020/3/20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94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199765" indent="0">
              <a:buNone/>
              <a:defRPr sz="900"/>
            </a:lvl8pPr>
            <a:lvl9pPr marL="3656965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2020/3/20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199765" indent="0">
              <a:buNone/>
              <a:defRPr sz="2000"/>
            </a:lvl8pPr>
            <a:lvl9pPr marL="3656965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9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199765" indent="0">
              <a:buNone/>
              <a:defRPr sz="900"/>
            </a:lvl8pPr>
            <a:lvl9pPr marL="3656965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2020/3/20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ags" Target="../tags/tag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ags" Target="../tags/tag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ags" Target="../tags/tag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ags" Target="../tags/tag4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ags" Target="../tags/tag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30" tIns="45715" rIns="91430" bIns="45715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30" tIns="45715" rIns="91430" bIns="45715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2020/3/20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3" y="332423"/>
            <a:ext cx="8139178" cy="331473"/>
          </a:xfrm>
          <a:prstGeom prst="rect">
            <a:avLst/>
          </a:prstGeom>
        </p:spPr>
        <p:txBody>
          <a:bodyPr vert="horz" lIns="67622" tIns="35239" rIns="67622" bIns="35239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3" y="721049"/>
            <a:ext cx="8139178" cy="4041680"/>
          </a:xfrm>
          <a:prstGeom prst="rect">
            <a:avLst/>
          </a:prstGeom>
        </p:spPr>
        <p:txBody>
          <a:bodyPr vert="horz" lIns="67622" tIns="35239" rIns="67622" bIns="35239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4762375"/>
            <a:ext cx="2025000" cy="237600"/>
          </a:xfrm>
          <a:prstGeom prst="rect">
            <a:avLst/>
          </a:prstGeom>
        </p:spPr>
        <p:txBody>
          <a:bodyPr vert="horz" lIns="68574" tIns="34289" rIns="68574" bIns="34289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defTabSz="685800"/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2020/3/20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4762375"/>
            <a:ext cx="2970000" cy="237600"/>
          </a:xfrm>
          <a:prstGeom prst="rect">
            <a:avLst/>
          </a:prstGeom>
        </p:spPr>
        <p:txBody>
          <a:bodyPr vert="horz" lIns="68574" tIns="34289" rIns="68574" bIns="34289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defTabSz="685800"/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vert="horz" lIns="68574" tIns="34289" rIns="68574" bIns="34289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defTabSz="685800"/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9" rIns="68574" bIns="34289" rtlCol="0" anchor="ctr"/>
          <a:lstStyle/>
          <a:p>
            <a:pPr algn="ctr" defTabSz="685800"/>
            <a:endParaRPr lang="zh-CN" altLang="en-US" sz="140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隶书" panose="02010509060101010101" pitchFamily="49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750"/>
        </a:spcAft>
        <a:buFont typeface="Arial" panose="020B0604020202020204" pitchFamily="34" charset="0"/>
        <a:buChar char="•"/>
        <a:defRPr sz="1200" u="none" strike="noStrike" kern="1200" cap="none" spc="113" normalizeH="0" baseline="0">
          <a:solidFill>
            <a:schemeClr val="tx1"/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750"/>
        </a:spcAft>
        <a:buFont typeface="Arial" panose="020B0604020202020204" pitchFamily="34" charset="0"/>
        <a:buChar char="•"/>
        <a:tabLst>
          <a:tab pos="1206500" algn="l"/>
        </a:tabLst>
        <a:defRPr sz="1200" u="none" strike="noStrike" kern="1200" cap="none" spc="113" normalizeH="0" baseline="0">
          <a:solidFill>
            <a:schemeClr val="tx1"/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750"/>
        </a:spcAft>
        <a:buFont typeface="Arial" panose="020B0604020202020204" pitchFamily="34" charset="0"/>
        <a:buChar char="•"/>
        <a:defRPr sz="1200" u="none" strike="noStrike" kern="1200" cap="none" spc="113" normalizeH="0" baseline="0">
          <a:solidFill>
            <a:schemeClr val="tx1"/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750"/>
        </a:spcAft>
        <a:buFont typeface="Arial" panose="020B0604020202020204" pitchFamily="34" charset="0"/>
        <a:buChar char="•"/>
        <a:defRPr sz="1200" u="none" strike="noStrike" kern="1200" cap="none" spc="113" normalizeH="0" baseline="0">
          <a:solidFill>
            <a:schemeClr val="tx1"/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750"/>
        </a:spcAft>
        <a:buFont typeface="Arial" panose="020B0604020202020204" pitchFamily="34" charset="0"/>
        <a:buChar char="•"/>
        <a:defRPr sz="1200" u="none" strike="noStrike" kern="1200" cap="none" spc="113" normalizeH="0" baseline="0">
          <a:solidFill>
            <a:schemeClr val="tx1"/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6" tIns="45718" rIns="91436" bIns="45718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6" tIns="45718" rIns="91436" bIns="45718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3919"/>
            <a:ext cx="2133600" cy="3571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36" tIns="45718" rIns="91436" bIns="45718" numCol="1" anchor="t" anchorCtr="0" compatLnSpc="1"/>
          <a:lstStyle>
            <a:lvl1pPr algn="l" eaLnBrk="1" hangingPunct="1">
              <a:defRPr sz="1400"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3919"/>
            <a:ext cx="2895600" cy="3571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36" tIns="45718" rIns="91436" bIns="45718" numCol="1" anchor="t" anchorCtr="0" compatLnSpc="1"/>
          <a:lstStyle>
            <a:lvl1pPr algn="ctr" eaLnBrk="1" hangingPunct="1">
              <a:defRPr sz="1400"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3919"/>
            <a:ext cx="2133600" cy="3571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36" tIns="45718" rIns="91436" bIns="45718" numCol="1" anchor="t" anchorCtr="0" compatLnSpc="1"/>
          <a:lstStyle>
            <a:lvl1pPr algn="r" eaLnBrk="1" hangingPunct="1">
              <a:defRPr sz="1400"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B47DCB4-BADB-4C3A-8258-BB6F060507D9}" type="slidenum">
              <a:rPr lang="en-US" altLang="zh-CN" smtClean="0">
                <a:solidFill>
                  <a:srgbClr val="000000"/>
                </a:solidFill>
              </a:r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6" tIns="45718" rIns="91436" bIns="45718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6" tIns="45718" rIns="91436" bIns="45718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3919"/>
            <a:ext cx="2133600" cy="3571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36" tIns="45718" rIns="91436" bIns="45718" numCol="1" anchor="t" anchorCtr="0" compatLnSpc="1"/>
          <a:lstStyle>
            <a:lvl1pPr algn="l" eaLnBrk="1" hangingPunct="1">
              <a:defRPr sz="1400"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3919"/>
            <a:ext cx="2895600" cy="3571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36" tIns="45718" rIns="91436" bIns="45718" numCol="1" anchor="t" anchorCtr="0" compatLnSpc="1"/>
          <a:lstStyle>
            <a:lvl1pPr algn="ctr" eaLnBrk="1" hangingPunct="1">
              <a:defRPr sz="1400"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3919"/>
            <a:ext cx="2133600" cy="3571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36" tIns="45718" rIns="91436" bIns="45718" numCol="1" anchor="t" anchorCtr="0" compatLnSpc="1"/>
          <a:lstStyle>
            <a:lvl1pPr algn="r" eaLnBrk="1" hangingPunct="1">
              <a:defRPr sz="1400"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B47DCB4-BADB-4C3A-8258-BB6F060507D9}" type="slidenum">
              <a:rPr lang="en-US" altLang="zh-CN" smtClean="0">
                <a:solidFill>
                  <a:srgbClr val="000000"/>
                </a:solidFill>
              </a:r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D997B5FA-0921-464F-AAE1-844C04324D7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2020/3/20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565CE74E-AB26-4998-AD42-012C4C1AD07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10.xml"/><Relationship Id="rId7" Type="http://schemas.openxmlformats.org/officeDocument/2006/relationships/image" Target="../media/image20.jpeg"/><Relationship Id="rId2" Type="http://schemas.openxmlformats.org/officeDocument/2006/relationships/tags" Target="../tags/tag209.xml"/><Relationship Id="rId1" Type="http://schemas.openxmlformats.org/officeDocument/2006/relationships/tags" Target="../tags/tag208.xml"/><Relationship Id="rId6" Type="http://schemas.openxmlformats.org/officeDocument/2006/relationships/image" Target="../media/image19.jpe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tags" Target="../tags/tag213.xml"/><Relationship Id="rId7" Type="http://schemas.openxmlformats.org/officeDocument/2006/relationships/image" Target="../media/image22.jpeg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image" Target="../media/image21.jpe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tags" Target="../tags/tag216.xml"/><Relationship Id="rId7" Type="http://schemas.openxmlformats.org/officeDocument/2006/relationships/image" Target="../media/image26.jpeg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6" Type="http://schemas.openxmlformats.org/officeDocument/2006/relationships/image" Target="../media/image25.jpe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219.xml"/><Relationship Id="rId7" Type="http://schemas.openxmlformats.org/officeDocument/2006/relationships/image" Target="../media/image30.png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6" Type="http://schemas.openxmlformats.org/officeDocument/2006/relationships/image" Target="../media/image29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tags" Target="../tags/tag222.xml"/><Relationship Id="rId7" Type="http://schemas.openxmlformats.org/officeDocument/2006/relationships/image" Target="../media/image32.jpeg"/><Relationship Id="rId2" Type="http://schemas.openxmlformats.org/officeDocument/2006/relationships/tags" Target="../tags/tag221.xml"/><Relationship Id="rId1" Type="http://schemas.openxmlformats.org/officeDocument/2006/relationships/tags" Target="../tags/tag220.xml"/><Relationship Id="rId6" Type="http://schemas.openxmlformats.org/officeDocument/2006/relationships/image" Target="../media/image31.jpeg"/><Relationship Id="rId11" Type="http://schemas.openxmlformats.org/officeDocument/2006/relationships/image" Target="../media/image36.jpeg"/><Relationship Id="rId5" Type="http://schemas.openxmlformats.org/officeDocument/2006/relationships/notesSlide" Target="../notesSlides/notesSlide12.xml"/><Relationship Id="rId10" Type="http://schemas.openxmlformats.org/officeDocument/2006/relationships/image" Target="../media/image35.jpeg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tags" Target="../tags/tag225.xml"/><Relationship Id="rId7" Type="http://schemas.openxmlformats.org/officeDocument/2006/relationships/image" Target="../media/image38.jpeg"/><Relationship Id="rId2" Type="http://schemas.openxmlformats.org/officeDocument/2006/relationships/tags" Target="../tags/tag224.xml"/><Relationship Id="rId1" Type="http://schemas.openxmlformats.org/officeDocument/2006/relationships/tags" Target="../tags/tag223.xml"/><Relationship Id="rId6" Type="http://schemas.openxmlformats.org/officeDocument/2006/relationships/image" Target="../media/image37.jpe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228.xml"/><Relationship Id="rId2" Type="http://schemas.openxmlformats.org/officeDocument/2006/relationships/tags" Target="../tags/tag227.xml"/><Relationship Id="rId1" Type="http://schemas.openxmlformats.org/officeDocument/2006/relationships/tags" Target="../tags/tag226.xml"/><Relationship Id="rId6" Type="http://schemas.openxmlformats.org/officeDocument/2006/relationships/image" Target="../media/image40.jpe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236.xml"/><Relationship Id="rId13" Type="http://schemas.openxmlformats.org/officeDocument/2006/relationships/tags" Target="../tags/tag241.xml"/><Relationship Id="rId18" Type="http://schemas.openxmlformats.org/officeDocument/2006/relationships/tags" Target="../tags/tag246.xml"/><Relationship Id="rId3" Type="http://schemas.openxmlformats.org/officeDocument/2006/relationships/tags" Target="../tags/tag231.xml"/><Relationship Id="rId21" Type="http://schemas.openxmlformats.org/officeDocument/2006/relationships/tags" Target="../tags/tag249.xml"/><Relationship Id="rId7" Type="http://schemas.openxmlformats.org/officeDocument/2006/relationships/tags" Target="../tags/tag235.xml"/><Relationship Id="rId12" Type="http://schemas.openxmlformats.org/officeDocument/2006/relationships/tags" Target="../tags/tag240.xml"/><Relationship Id="rId17" Type="http://schemas.openxmlformats.org/officeDocument/2006/relationships/tags" Target="../tags/tag245.xml"/><Relationship Id="rId2" Type="http://schemas.openxmlformats.org/officeDocument/2006/relationships/tags" Target="../tags/tag230.xml"/><Relationship Id="rId16" Type="http://schemas.openxmlformats.org/officeDocument/2006/relationships/tags" Target="../tags/tag244.xml"/><Relationship Id="rId20" Type="http://schemas.openxmlformats.org/officeDocument/2006/relationships/tags" Target="../tags/tag248.xml"/><Relationship Id="rId1" Type="http://schemas.openxmlformats.org/officeDocument/2006/relationships/tags" Target="../tags/tag229.xml"/><Relationship Id="rId6" Type="http://schemas.openxmlformats.org/officeDocument/2006/relationships/tags" Target="../tags/tag234.xml"/><Relationship Id="rId11" Type="http://schemas.openxmlformats.org/officeDocument/2006/relationships/tags" Target="../tags/tag239.xml"/><Relationship Id="rId5" Type="http://schemas.openxmlformats.org/officeDocument/2006/relationships/tags" Target="../tags/tag233.xml"/><Relationship Id="rId15" Type="http://schemas.openxmlformats.org/officeDocument/2006/relationships/tags" Target="../tags/tag243.xml"/><Relationship Id="rId23" Type="http://schemas.openxmlformats.org/officeDocument/2006/relationships/notesSlide" Target="../notesSlides/notesSlide15.xml"/><Relationship Id="rId10" Type="http://schemas.openxmlformats.org/officeDocument/2006/relationships/tags" Target="../tags/tag238.xml"/><Relationship Id="rId19" Type="http://schemas.openxmlformats.org/officeDocument/2006/relationships/tags" Target="../tags/tag247.xml"/><Relationship Id="rId4" Type="http://schemas.openxmlformats.org/officeDocument/2006/relationships/tags" Target="../tags/tag232.xml"/><Relationship Id="rId9" Type="http://schemas.openxmlformats.org/officeDocument/2006/relationships/tags" Target="../tags/tag237.xml"/><Relationship Id="rId14" Type="http://schemas.openxmlformats.org/officeDocument/2006/relationships/tags" Target="../tags/tag242.xml"/><Relationship Id="rId22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252.xml"/><Relationship Id="rId2" Type="http://schemas.openxmlformats.org/officeDocument/2006/relationships/tags" Target="../tags/tag251.xml"/><Relationship Id="rId1" Type="http://schemas.openxmlformats.org/officeDocument/2006/relationships/tags" Target="../tags/tag250.xml"/><Relationship Id="rId6" Type="http://schemas.openxmlformats.org/officeDocument/2006/relationships/image" Target="../media/image41.jpe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255.xml"/><Relationship Id="rId7" Type="http://schemas.openxmlformats.org/officeDocument/2006/relationships/image" Target="../media/image43.png"/><Relationship Id="rId2" Type="http://schemas.openxmlformats.org/officeDocument/2006/relationships/tags" Target="../tags/tag254.xml"/><Relationship Id="rId1" Type="http://schemas.openxmlformats.org/officeDocument/2006/relationships/tags" Target="../tags/tag253.xml"/><Relationship Id="rId6" Type="http://schemas.openxmlformats.org/officeDocument/2006/relationships/image" Target="../media/image42.jpe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258.xml"/><Relationship Id="rId7" Type="http://schemas.openxmlformats.org/officeDocument/2006/relationships/image" Target="../media/image45.jpeg"/><Relationship Id="rId2" Type="http://schemas.openxmlformats.org/officeDocument/2006/relationships/tags" Target="../tags/tag257.xml"/><Relationship Id="rId1" Type="http://schemas.openxmlformats.org/officeDocument/2006/relationships/tags" Target="../tags/tag256.xml"/><Relationship Id="rId6" Type="http://schemas.openxmlformats.org/officeDocument/2006/relationships/image" Target="../media/image44.jpe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261.xml"/><Relationship Id="rId2" Type="http://schemas.openxmlformats.org/officeDocument/2006/relationships/tags" Target="../tags/tag260.xml"/><Relationship Id="rId1" Type="http://schemas.openxmlformats.org/officeDocument/2006/relationships/tags" Target="../tags/tag259.xml"/><Relationship Id="rId6" Type="http://schemas.openxmlformats.org/officeDocument/2006/relationships/image" Target="../media/image46.jpe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tags" Target="../tags/tag264.xml"/><Relationship Id="rId7" Type="http://schemas.openxmlformats.org/officeDocument/2006/relationships/image" Target="../media/image48.jpeg"/><Relationship Id="rId2" Type="http://schemas.openxmlformats.org/officeDocument/2006/relationships/tags" Target="../tags/tag263.xml"/><Relationship Id="rId1" Type="http://schemas.openxmlformats.org/officeDocument/2006/relationships/tags" Target="../tags/tag262.xml"/><Relationship Id="rId6" Type="http://schemas.openxmlformats.org/officeDocument/2006/relationships/image" Target="../media/image47.jpe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267.xml"/><Relationship Id="rId7" Type="http://schemas.openxmlformats.org/officeDocument/2006/relationships/image" Target="../media/image51.png"/><Relationship Id="rId2" Type="http://schemas.openxmlformats.org/officeDocument/2006/relationships/tags" Target="../tags/tag266.xml"/><Relationship Id="rId1" Type="http://schemas.openxmlformats.org/officeDocument/2006/relationships/tags" Target="../tags/tag265.xml"/><Relationship Id="rId6" Type="http://schemas.openxmlformats.org/officeDocument/2006/relationships/image" Target="../media/image50.png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270.xml"/><Relationship Id="rId7" Type="http://schemas.openxmlformats.org/officeDocument/2006/relationships/image" Target="../media/image53.jpeg"/><Relationship Id="rId2" Type="http://schemas.openxmlformats.org/officeDocument/2006/relationships/tags" Target="../tags/tag269.xml"/><Relationship Id="rId1" Type="http://schemas.openxmlformats.org/officeDocument/2006/relationships/tags" Target="../tags/tag268.xml"/><Relationship Id="rId6" Type="http://schemas.openxmlformats.org/officeDocument/2006/relationships/image" Target="../media/image52.png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" Type="http://schemas.openxmlformats.org/officeDocument/2006/relationships/tags" Target="../tags/tag271.xml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tags" Target="../tags/tag276.xml"/><Relationship Id="rId7" Type="http://schemas.openxmlformats.org/officeDocument/2006/relationships/image" Target="../media/image56.png"/><Relationship Id="rId2" Type="http://schemas.openxmlformats.org/officeDocument/2006/relationships/tags" Target="../tags/tag275.xml"/><Relationship Id="rId1" Type="http://schemas.openxmlformats.org/officeDocument/2006/relationships/tags" Target="../tags/tag274.xml"/><Relationship Id="rId6" Type="http://schemas.openxmlformats.org/officeDocument/2006/relationships/image" Target="../media/image55.png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6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279.xml"/><Relationship Id="rId2" Type="http://schemas.openxmlformats.org/officeDocument/2006/relationships/tags" Target="../tags/tag278.xml"/><Relationship Id="rId1" Type="http://schemas.openxmlformats.org/officeDocument/2006/relationships/tags" Target="../tags/tag277.xml"/><Relationship Id="rId4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282.xml"/><Relationship Id="rId2" Type="http://schemas.openxmlformats.org/officeDocument/2006/relationships/tags" Target="../tags/tag281.xml"/><Relationship Id="rId1" Type="http://schemas.openxmlformats.org/officeDocument/2006/relationships/tags" Target="../tags/tag280.xml"/><Relationship Id="rId6" Type="http://schemas.openxmlformats.org/officeDocument/2006/relationships/image" Target="../media/image58.jpeg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4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285.xml"/><Relationship Id="rId2" Type="http://schemas.openxmlformats.org/officeDocument/2006/relationships/tags" Target="../tags/tag284.xml"/><Relationship Id="rId1" Type="http://schemas.openxmlformats.org/officeDocument/2006/relationships/tags" Target="../tags/tag283.xml"/><Relationship Id="rId6" Type="http://schemas.openxmlformats.org/officeDocument/2006/relationships/image" Target="../media/image59.png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288.xml"/><Relationship Id="rId2" Type="http://schemas.openxmlformats.org/officeDocument/2006/relationships/tags" Target="../tags/tag287.xml"/><Relationship Id="rId1" Type="http://schemas.openxmlformats.org/officeDocument/2006/relationships/tags" Target="../tags/tag286.xml"/><Relationship Id="rId5" Type="http://schemas.openxmlformats.org/officeDocument/2006/relationships/image" Target="../media/image60.png"/><Relationship Id="rId4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44.xml"/><Relationship Id="rId13" Type="http://schemas.openxmlformats.org/officeDocument/2006/relationships/tags" Target="../tags/tag149.xml"/><Relationship Id="rId18" Type="http://schemas.openxmlformats.org/officeDocument/2006/relationships/tags" Target="../tags/tag154.xml"/><Relationship Id="rId26" Type="http://schemas.openxmlformats.org/officeDocument/2006/relationships/tags" Target="../tags/tag162.xml"/><Relationship Id="rId3" Type="http://schemas.openxmlformats.org/officeDocument/2006/relationships/tags" Target="../tags/tag139.xml"/><Relationship Id="rId21" Type="http://schemas.openxmlformats.org/officeDocument/2006/relationships/tags" Target="../tags/tag157.xml"/><Relationship Id="rId7" Type="http://schemas.openxmlformats.org/officeDocument/2006/relationships/tags" Target="../tags/tag143.xml"/><Relationship Id="rId12" Type="http://schemas.openxmlformats.org/officeDocument/2006/relationships/tags" Target="../tags/tag148.xml"/><Relationship Id="rId17" Type="http://schemas.openxmlformats.org/officeDocument/2006/relationships/tags" Target="../tags/tag153.xml"/><Relationship Id="rId25" Type="http://schemas.openxmlformats.org/officeDocument/2006/relationships/tags" Target="../tags/tag161.xml"/><Relationship Id="rId2" Type="http://schemas.openxmlformats.org/officeDocument/2006/relationships/tags" Target="../tags/tag138.xml"/><Relationship Id="rId16" Type="http://schemas.openxmlformats.org/officeDocument/2006/relationships/tags" Target="../tags/tag152.xml"/><Relationship Id="rId20" Type="http://schemas.openxmlformats.org/officeDocument/2006/relationships/tags" Target="../tags/tag156.xml"/><Relationship Id="rId29" Type="http://schemas.openxmlformats.org/officeDocument/2006/relationships/notesSlide" Target="../notesSlides/notesSlide1.xml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11" Type="http://schemas.openxmlformats.org/officeDocument/2006/relationships/tags" Target="../tags/tag147.xml"/><Relationship Id="rId24" Type="http://schemas.openxmlformats.org/officeDocument/2006/relationships/tags" Target="../tags/tag160.xml"/><Relationship Id="rId5" Type="http://schemas.openxmlformats.org/officeDocument/2006/relationships/tags" Target="../tags/tag141.xml"/><Relationship Id="rId15" Type="http://schemas.openxmlformats.org/officeDocument/2006/relationships/tags" Target="../tags/tag151.xml"/><Relationship Id="rId23" Type="http://schemas.openxmlformats.org/officeDocument/2006/relationships/tags" Target="../tags/tag159.xml"/><Relationship Id="rId28" Type="http://schemas.openxmlformats.org/officeDocument/2006/relationships/slideLayout" Target="../slideLayouts/slideLayout18.xml"/><Relationship Id="rId10" Type="http://schemas.openxmlformats.org/officeDocument/2006/relationships/tags" Target="../tags/tag146.xml"/><Relationship Id="rId19" Type="http://schemas.openxmlformats.org/officeDocument/2006/relationships/tags" Target="../tags/tag155.xml"/><Relationship Id="rId4" Type="http://schemas.openxmlformats.org/officeDocument/2006/relationships/tags" Target="../tags/tag140.xml"/><Relationship Id="rId9" Type="http://schemas.openxmlformats.org/officeDocument/2006/relationships/tags" Target="../tags/tag145.xml"/><Relationship Id="rId14" Type="http://schemas.openxmlformats.org/officeDocument/2006/relationships/tags" Target="../tags/tag150.xml"/><Relationship Id="rId22" Type="http://schemas.openxmlformats.org/officeDocument/2006/relationships/tags" Target="../tags/tag158.xml"/><Relationship Id="rId27" Type="http://schemas.openxmlformats.org/officeDocument/2006/relationships/tags" Target="../tags/tag16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71.xml"/><Relationship Id="rId13" Type="http://schemas.openxmlformats.org/officeDocument/2006/relationships/tags" Target="../tags/tag176.xml"/><Relationship Id="rId18" Type="http://schemas.openxmlformats.org/officeDocument/2006/relationships/tags" Target="../tags/tag181.xml"/><Relationship Id="rId3" Type="http://schemas.openxmlformats.org/officeDocument/2006/relationships/tags" Target="../tags/tag166.xml"/><Relationship Id="rId21" Type="http://schemas.openxmlformats.org/officeDocument/2006/relationships/slideLayout" Target="../slideLayouts/slideLayout18.xml"/><Relationship Id="rId7" Type="http://schemas.openxmlformats.org/officeDocument/2006/relationships/tags" Target="../tags/tag170.xml"/><Relationship Id="rId12" Type="http://schemas.openxmlformats.org/officeDocument/2006/relationships/tags" Target="../tags/tag175.xml"/><Relationship Id="rId17" Type="http://schemas.openxmlformats.org/officeDocument/2006/relationships/tags" Target="../tags/tag180.xml"/><Relationship Id="rId2" Type="http://schemas.openxmlformats.org/officeDocument/2006/relationships/tags" Target="../tags/tag165.xml"/><Relationship Id="rId16" Type="http://schemas.openxmlformats.org/officeDocument/2006/relationships/tags" Target="../tags/tag179.xml"/><Relationship Id="rId20" Type="http://schemas.openxmlformats.org/officeDocument/2006/relationships/tags" Target="../tags/tag183.xml"/><Relationship Id="rId1" Type="http://schemas.openxmlformats.org/officeDocument/2006/relationships/tags" Target="../tags/tag164.xml"/><Relationship Id="rId6" Type="http://schemas.openxmlformats.org/officeDocument/2006/relationships/tags" Target="../tags/tag169.xml"/><Relationship Id="rId11" Type="http://schemas.openxmlformats.org/officeDocument/2006/relationships/tags" Target="../tags/tag174.xml"/><Relationship Id="rId5" Type="http://schemas.openxmlformats.org/officeDocument/2006/relationships/tags" Target="../tags/tag168.xml"/><Relationship Id="rId15" Type="http://schemas.openxmlformats.org/officeDocument/2006/relationships/tags" Target="../tags/tag178.xml"/><Relationship Id="rId10" Type="http://schemas.openxmlformats.org/officeDocument/2006/relationships/tags" Target="../tags/tag173.xml"/><Relationship Id="rId19" Type="http://schemas.openxmlformats.org/officeDocument/2006/relationships/tags" Target="../tags/tag182.xml"/><Relationship Id="rId4" Type="http://schemas.openxmlformats.org/officeDocument/2006/relationships/tags" Target="../tags/tag167.xml"/><Relationship Id="rId9" Type="http://schemas.openxmlformats.org/officeDocument/2006/relationships/tags" Target="../tags/tag172.xml"/><Relationship Id="rId14" Type="http://schemas.openxmlformats.org/officeDocument/2006/relationships/tags" Target="../tags/tag177.xml"/><Relationship Id="rId2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86.xml"/><Relationship Id="rId7" Type="http://schemas.openxmlformats.org/officeDocument/2006/relationships/image" Target="../media/image10.jpeg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189.xml"/><Relationship Id="rId7" Type="http://schemas.openxmlformats.org/officeDocument/2006/relationships/image" Target="../media/image12.png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6" Type="http://schemas.openxmlformats.org/officeDocument/2006/relationships/image" Target="../media/image11.jpeg"/><Relationship Id="rId11" Type="http://schemas.openxmlformats.org/officeDocument/2006/relationships/image" Target="../media/image15.jpe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14.jpeg"/><Relationship Id="rId4" Type="http://schemas.openxmlformats.org/officeDocument/2006/relationships/slideLayout" Target="../slideLayouts/slideLayout18.xml"/><Relationship Id="rId9" Type="http://schemas.openxmlformats.org/officeDocument/2006/relationships/hyperlink" Target="http://my.6to23.com/wulongtea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tags" Target="../tags/tag192.xml"/><Relationship Id="rId7" Type="http://schemas.openxmlformats.org/officeDocument/2006/relationships/image" Target="../media/image16.jpeg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200.xml"/><Relationship Id="rId13" Type="http://schemas.openxmlformats.org/officeDocument/2006/relationships/tags" Target="../tags/tag205.xml"/><Relationship Id="rId3" Type="http://schemas.openxmlformats.org/officeDocument/2006/relationships/tags" Target="../tags/tag195.xml"/><Relationship Id="rId7" Type="http://schemas.openxmlformats.org/officeDocument/2006/relationships/tags" Target="../tags/tag199.xml"/><Relationship Id="rId12" Type="http://schemas.openxmlformats.org/officeDocument/2006/relationships/tags" Target="../tags/tag204.xml"/><Relationship Id="rId17" Type="http://schemas.openxmlformats.org/officeDocument/2006/relationships/notesSlide" Target="../notesSlides/notesSlide6.xml"/><Relationship Id="rId2" Type="http://schemas.openxmlformats.org/officeDocument/2006/relationships/tags" Target="../tags/tag194.xml"/><Relationship Id="rId16" Type="http://schemas.openxmlformats.org/officeDocument/2006/relationships/slideLayout" Target="../slideLayouts/slideLayout18.xml"/><Relationship Id="rId1" Type="http://schemas.openxmlformats.org/officeDocument/2006/relationships/tags" Target="../tags/tag193.xml"/><Relationship Id="rId6" Type="http://schemas.openxmlformats.org/officeDocument/2006/relationships/tags" Target="../tags/tag198.xml"/><Relationship Id="rId11" Type="http://schemas.openxmlformats.org/officeDocument/2006/relationships/tags" Target="../tags/tag203.xml"/><Relationship Id="rId5" Type="http://schemas.openxmlformats.org/officeDocument/2006/relationships/tags" Target="../tags/tag197.xml"/><Relationship Id="rId15" Type="http://schemas.openxmlformats.org/officeDocument/2006/relationships/tags" Target="../tags/tag207.xml"/><Relationship Id="rId10" Type="http://schemas.openxmlformats.org/officeDocument/2006/relationships/tags" Target="../tags/tag202.xml"/><Relationship Id="rId4" Type="http://schemas.openxmlformats.org/officeDocument/2006/relationships/tags" Target="../tags/tag196.xml"/><Relationship Id="rId9" Type="http://schemas.openxmlformats.org/officeDocument/2006/relationships/tags" Target="../tags/tag201.xml"/><Relationship Id="rId14" Type="http://schemas.openxmlformats.org/officeDocument/2006/relationships/tags" Target="../tags/tag20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视频转换器_1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065" y="189866"/>
            <a:ext cx="8865870" cy="476313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:\Users\57015\Documents\Tencent Files\570152921\Image\C2C\`8ZL6368``T95[(NRK00RW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847329"/>
            <a:ext cx="7344816" cy="410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 bwMode="auto">
          <a:xfrm flipV="1">
            <a:off x="6" y="5"/>
            <a:ext cx="9168289" cy="621007"/>
          </a:xfrm>
          <a:prstGeom prst="rect">
            <a:avLst/>
          </a:prstGeom>
          <a:solidFill>
            <a:srgbClr val="A85008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rgbClr val="C0504D">
                <a:lumMod val="60000"/>
                <a:lumOff val="40000"/>
                <a:alpha val="40000"/>
              </a:srgbClr>
            </a:glow>
          </a:effectLst>
        </p:spPr>
        <p:txBody>
          <a:bodyPr lIns="68547" tIns="34277" rIns="68547" bIns="34277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801370">
              <a:defRPr/>
            </a:pPr>
            <a:endParaRPr lang="zh-CN" altLang="en-US" sz="1500" dirty="0">
              <a:ln>
                <a:solidFill>
                  <a:srgbClr val="660033"/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9512" y="42760"/>
            <a:ext cx="6768752" cy="523214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壹   富庶天下看发展</a:t>
            </a:r>
          </a:p>
        </p:txBody>
      </p:sp>
      <p:sp>
        <p:nvSpPr>
          <p:cNvPr id="11" name="L 形 10"/>
          <p:cNvSpPr/>
          <p:nvPr/>
        </p:nvSpPr>
        <p:spPr>
          <a:xfrm rot="13173812">
            <a:off x="570755" y="112372"/>
            <a:ext cx="430133" cy="419731"/>
          </a:xfrm>
          <a:prstGeom prst="corner">
            <a:avLst>
              <a:gd name="adj1" fmla="val 16934"/>
              <a:gd name="adj2" fmla="val 17208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 descr="C:\Users\57015\Documents\Tencent Files\570152921\Image\C2C\@5J8L~546)WEL3B[_%Q~AE9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572" y="1275606"/>
            <a:ext cx="6895170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/>
          <p:nvPr>
            <p:custDataLst>
              <p:tags r:id="rId1"/>
            </p:custDataLst>
          </p:nvPr>
        </p:nvGrpSpPr>
        <p:grpSpPr>
          <a:xfrm>
            <a:off x="329372" y="798955"/>
            <a:ext cx="421866" cy="390353"/>
            <a:chOff x="7549402" y="2165822"/>
            <a:chExt cx="638175" cy="638175"/>
          </a:xfrm>
          <a:solidFill>
            <a:srgbClr val="A26DC9">
              <a:lumMod val="60000"/>
              <a:lumOff val="40000"/>
            </a:srgbClr>
          </a:solidFill>
        </p:grpSpPr>
        <p:sp>
          <p:nvSpPr>
            <p:cNvPr id="5" name="Oval 56"/>
            <p:cNvSpPr/>
            <p:nvPr>
              <p:custDataLst>
                <p:tags r:id="rId2"/>
              </p:custDataLst>
            </p:nvPr>
          </p:nvSpPr>
          <p:spPr>
            <a:xfrm>
              <a:off x="7549402" y="2165822"/>
              <a:ext cx="638175" cy="63817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" name="Freeform 11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7652589" y="2275359"/>
              <a:ext cx="455613" cy="376238"/>
            </a:xfrm>
            <a:custGeom>
              <a:avLst/>
              <a:gdLst>
                <a:gd name="T0" fmla="*/ 260 w 287"/>
                <a:gd name="T1" fmla="*/ 78 h 237"/>
                <a:gd name="T2" fmla="*/ 244 w 287"/>
                <a:gd name="T3" fmla="*/ 94 h 237"/>
                <a:gd name="T4" fmla="*/ 260 w 287"/>
                <a:gd name="T5" fmla="*/ 111 h 237"/>
                <a:gd name="T6" fmla="*/ 277 w 287"/>
                <a:gd name="T7" fmla="*/ 94 h 237"/>
                <a:gd name="T8" fmla="*/ 260 w 287"/>
                <a:gd name="T9" fmla="*/ 78 h 237"/>
                <a:gd name="T10" fmla="*/ 27 w 287"/>
                <a:gd name="T11" fmla="*/ 78 h 237"/>
                <a:gd name="T12" fmla="*/ 11 w 287"/>
                <a:gd name="T13" fmla="*/ 94 h 237"/>
                <a:gd name="T14" fmla="*/ 27 w 287"/>
                <a:gd name="T15" fmla="*/ 111 h 237"/>
                <a:gd name="T16" fmla="*/ 43 w 287"/>
                <a:gd name="T17" fmla="*/ 94 h 237"/>
                <a:gd name="T18" fmla="*/ 27 w 287"/>
                <a:gd name="T19" fmla="*/ 78 h 237"/>
                <a:gd name="T20" fmla="*/ 212 w 287"/>
                <a:gd name="T21" fmla="*/ 49 h 237"/>
                <a:gd name="T22" fmla="*/ 188 w 287"/>
                <a:gd name="T23" fmla="*/ 73 h 237"/>
                <a:gd name="T24" fmla="*/ 212 w 287"/>
                <a:gd name="T25" fmla="*/ 97 h 237"/>
                <a:gd name="T26" fmla="*/ 236 w 287"/>
                <a:gd name="T27" fmla="*/ 73 h 237"/>
                <a:gd name="T28" fmla="*/ 212 w 287"/>
                <a:gd name="T29" fmla="*/ 49 h 237"/>
                <a:gd name="T30" fmla="*/ 287 w 287"/>
                <a:gd name="T31" fmla="*/ 196 h 237"/>
                <a:gd name="T32" fmla="*/ 259 w 287"/>
                <a:gd name="T33" fmla="*/ 196 h 237"/>
                <a:gd name="T34" fmla="*/ 259 w 287"/>
                <a:gd name="T35" fmla="*/ 145 h 237"/>
                <a:gd name="T36" fmla="*/ 253 w 287"/>
                <a:gd name="T37" fmla="*/ 121 h 237"/>
                <a:gd name="T38" fmla="*/ 260 w 287"/>
                <a:gd name="T39" fmla="*/ 120 h 237"/>
                <a:gd name="T40" fmla="*/ 287 w 287"/>
                <a:gd name="T41" fmla="*/ 147 h 237"/>
                <a:gd name="T42" fmla="*/ 287 w 287"/>
                <a:gd name="T43" fmla="*/ 196 h 237"/>
                <a:gd name="T44" fmla="*/ 75 w 287"/>
                <a:gd name="T45" fmla="*/ 49 h 237"/>
                <a:gd name="T46" fmla="*/ 51 w 287"/>
                <a:gd name="T47" fmla="*/ 73 h 237"/>
                <a:gd name="T48" fmla="*/ 75 w 287"/>
                <a:gd name="T49" fmla="*/ 97 h 237"/>
                <a:gd name="T50" fmla="*/ 99 w 287"/>
                <a:gd name="T51" fmla="*/ 73 h 237"/>
                <a:gd name="T52" fmla="*/ 75 w 287"/>
                <a:gd name="T53" fmla="*/ 49 h 237"/>
                <a:gd name="T54" fmla="*/ 27 w 287"/>
                <a:gd name="T55" fmla="*/ 120 h 237"/>
                <a:gd name="T56" fmla="*/ 34 w 287"/>
                <a:gd name="T57" fmla="*/ 121 h 237"/>
                <a:gd name="T58" fmla="*/ 28 w 287"/>
                <a:gd name="T59" fmla="*/ 145 h 237"/>
                <a:gd name="T60" fmla="*/ 28 w 287"/>
                <a:gd name="T61" fmla="*/ 196 h 237"/>
                <a:gd name="T62" fmla="*/ 0 w 287"/>
                <a:gd name="T63" fmla="*/ 196 h 237"/>
                <a:gd name="T64" fmla="*/ 0 w 287"/>
                <a:gd name="T65" fmla="*/ 147 h 237"/>
                <a:gd name="T66" fmla="*/ 27 w 287"/>
                <a:gd name="T67" fmla="*/ 120 h 237"/>
                <a:gd name="T68" fmla="*/ 144 w 287"/>
                <a:gd name="T69" fmla="*/ 0 h 237"/>
                <a:gd name="T70" fmla="*/ 108 w 287"/>
                <a:gd name="T71" fmla="*/ 36 h 237"/>
                <a:gd name="T72" fmla="*/ 144 w 287"/>
                <a:gd name="T73" fmla="*/ 72 h 237"/>
                <a:gd name="T74" fmla="*/ 179 w 287"/>
                <a:gd name="T75" fmla="*/ 36 h 237"/>
                <a:gd name="T76" fmla="*/ 144 w 287"/>
                <a:gd name="T77" fmla="*/ 0 h 237"/>
                <a:gd name="T78" fmla="*/ 251 w 287"/>
                <a:gd name="T79" fmla="*/ 214 h 237"/>
                <a:gd name="T80" fmla="*/ 208 w 287"/>
                <a:gd name="T81" fmla="*/ 214 h 237"/>
                <a:gd name="T82" fmla="*/ 208 w 287"/>
                <a:gd name="T83" fmla="*/ 137 h 237"/>
                <a:gd name="T84" fmla="*/ 201 w 287"/>
                <a:gd name="T85" fmla="*/ 108 h 237"/>
                <a:gd name="T86" fmla="*/ 212 w 287"/>
                <a:gd name="T87" fmla="*/ 106 h 237"/>
                <a:gd name="T88" fmla="*/ 251 w 287"/>
                <a:gd name="T89" fmla="*/ 145 h 237"/>
                <a:gd name="T90" fmla="*/ 251 w 287"/>
                <a:gd name="T91" fmla="*/ 214 h 237"/>
                <a:gd name="T92" fmla="*/ 79 w 287"/>
                <a:gd name="T93" fmla="*/ 137 h 237"/>
                <a:gd name="T94" fmla="*/ 79 w 287"/>
                <a:gd name="T95" fmla="*/ 214 h 237"/>
                <a:gd name="T96" fmla="*/ 37 w 287"/>
                <a:gd name="T97" fmla="*/ 214 h 237"/>
                <a:gd name="T98" fmla="*/ 37 w 287"/>
                <a:gd name="T99" fmla="*/ 145 h 237"/>
                <a:gd name="T100" fmla="*/ 75 w 287"/>
                <a:gd name="T101" fmla="*/ 106 h 237"/>
                <a:gd name="T102" fmla="*/ 86 w 287"/>
                <a:gd name="T103" fmla="*/ 108 h 237"/>
                <a:gd name="T104" fmla="*/ 79 w 287"/>
                <a:gd name="T105" fmla="*/ 137 h 237"/>
                <a:gd name="T106" fmla="*/ 88 w 287"/>
                <a:gd name="T107" fmla="*/ 237 h 237"/>
                <a:gd name="T108" fmla="*/ 200 w 287"/>
                <a:gd name="T109" fmla="*/ 237 h 237"/>
                <a:gd name="T110" fmla="*/ 200 w 287"/>
                <a:gd name="T111" fmla="*/ 137 h 237"/>
                <a:gd name="T112" fmla="*/ 144 w 287"/>
                <a:gd name="T113" fmla="*/ 81 h 237"/>
                <a:gd name="T114" fmla="*/ 88 w 287"/>
                <a:gd name="T115" fmla="*/ 137 h 237"/>
                <a:gd name="T116" fmla="*/ 88 w 287"/>
                <a:gd name="T117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7" h="237">
                  <a:moveTo>
                    <a:pt x="260" y="78"/>
                  </a:moveTo>
                  <a:cubicBezTo>
                    <a:pt x="251" y="78"/>
                    <a:pt x="244" y="85"/>
                    <a:pt x="244" y="94"/>
                  </a:cubicBezTo>
                  <a:cubicBezTo>
                    <a:pt x="244" y="103"/>
                    <a:pt x="251" y="111"/>
                    <a:pt x="260" y="111"/>
                  </a:cubicBezTo>
                  <a:cubicBezTo>
                    <a:pt x="269" y="111"/>
                    <a:pt x="277" y="103"/>
                    <a:pt x="277" y="94"/>
                  </a:cubicBezTo>
                  <a:cubicBezTo>
                    <a:pt x="277" y="85"/>
                    <a:pt x="269" y="78"/>
                    <a:pt x="260" y="78"/>
                  </a:cubicBezTo>
                  <a:close/>
                  <a:moveTo>
                    <a:pt x="27" y="78"/>
                  </a:moveTo>
                  <a:cubicBezTo>
                    <a:pt x="18" y="78"/>
                    <a:pt x="11" y="85"/>
                    <a:pt x="11" y="94"/>
                  </a:cubicBezTo>
                  <a:cubicBezTo>
                    <a:pt x="11" y="103"/>
                    <a:pt x="18" y="111"/>
                    <a:pt x="27" y="111"/>
                  </a:cubicBezTo>
                  <a:cubicBezTo>
                    <a:pt x="36" y="111"/>
                    <a:pt x="43" y="103"/>
                    <a:pt x="43" y="94"/>
                  </a:cubicBezTo>
                  <a:cubicBezTo>
                    <a:pt x="43" y="85"/>
                    <a:pt x="36" y="78"/>
                    <a:pt x="27" y="78"/>
                  </a:cubicBezTo>
                  <a:close/>
                  <a:moveTo>
                    <a:pt x="212" y="49"/>
                  </a:moveTo>
                  <a:cubicBezTo>
                    <a:pt x="199" y="49"/>
                    <a:pt x="188" y="59"/>
                    <a:pt x="188" y="73"/>
                  </a:cubicBezTo>
                  <a:cubicBezTo>
                    <a:pt x="188" y="86"/>
                    <a:pt x="199" y="97"/>
                    <a:pt x="212" y="97"/>
                  </a:cubicBezTo>
                  <a:cubicBezTo>
                    <a:pt x="225" y="97"/>
                    <a:pt x="236" y="86"/>
                    <a:pt x="236" y="73"/>
                  </a:cubicBezTo>
                  <a:cubicBezTo>
                    <a:pt x="236" y="59"/>
                    <a:pt x="225" y="49"/>
                    <a:pt x="212" y="49"/>
                  </a:cubicBezTo>
                  <a:close/>
                  <a:moveTo>
                    <a:pt x="287" y="196"/>
                  </a:moveTo>
                  <a:cubicBezTo>
                    <a:pt x="259" y="196"/>
                    <a:pt x="259" y="196"/>
                    <a:pt x="259" y="196"/>
                  </a:cubicBezTo>
                  <a:cubicBezTo>
                    <a:pt x="259" y="145"/>
                    <a:pt x="259" y="145"/>
                    <a:pt x="259" y="145"/>
                  </a:cubicBezTo>
                  <a:cubicBezTo>
                    <a:pt x="259" y="136"/>
                    <a:pt x="257" y="128"/>
                    <a:pt x="253" y="121"/>
                  </a:cubicBezTo>
                  <a:cubicBezTo>
                    <a:pt x="255" y="120"/>
                    <a:pt x="258" y="120"/>
                    <a:pt x="260" y="120"/>
                  </a:cubicBezTo>
                  <a:cubicBezTo>
                    <a:pt x="275" y="120"/>
                    <a:pt x="287" y="132"/>
                    <a:pt x="287" y="147"/>
                  </a:cubicBezTo>
                  <a:lnTo>
                    <a:pt x="287" y="196"/>
                  </a:lnTo>
                  <a:close/>
                  <a:moveTo>
                    <a:pt x="75" y="49"/>
                  </a:moveTo>
                  <a:cubicBezTo>
                    <a:pt x="62" y="49"/>
                    <a:pt x="51" y="59"/>
                    <a:pt x="51" y="73"/>
                  </a:cubicBezTo>
                  <a:cubicBezTo>
                    <a:pt x="51" y="86"/>
                    <a:pt x="62" y="97"/>
                    <a:pt x="75" y="97"/>
                  </a:cubicBezTo>
                  <a:cubicBezTo>
                    <a:pt x="88" y="97"/>
                    <a:pt x="99" y="86"/>
                    <a:pt x="99" y="73"/>
                  </a:cubicBezTo>
                  <a:cubicBezTo>
                    <a:pt x="99" y="59"/>
                    <a:pt x="88" y="49"/>
                    <a:pt x="75" y="49"/>
                  </a:cubicBezTo>
                  <a:close/>
                  <a:moveTo>
                    <a:pt x="27" y="120"/>
                  </a:moveTo>
                  <a:cubicBezTo>
                    <a:pt x="29" y="120"/>
                    <a:pt x="32" y="120"/>
                    <a:pt x="34" y="121"/>
                  </a:cubicBezTo>
                  <a:cubicBezTo>
                    <a:pt x="30" y="128"/>
                    <a:pt x="28" y="136"/>
                    <a:pt x="28" y="145"/>
                  </a:cubicBezTo>
                  <a:cubicBezTo>
                    <a:pt x="28" y="196"/>
                    <a:pt x="28" y="196"/>
                    <a:pt x="28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32"/>
                    <a:pt x="12" y="120"/>
                    <a:pt x="27" y="120"/>
                  </a:cubicBezTo>
                  <a:close/>
                  <a:moveTo>
                    <a:pt x="144" y="0"/>
                  </a:moveTo>
                  <a:cubicBezTo>
                    <a:pt x="124" y="0"/>
                    <a:pt x="108" y="16"/>
                    <a:pt x="108" y="36"/>
                  </a:cubicBezTo>
                  <a:cubicBezTo>
                    <a:pt x="108" y="56"/>
                    <a:pt x="124" y="72"/>
                    <a:pt x="144" y="72"/>
                  </a:cubicBezTo>
                  <a:cubicBezTo>
                    <a:pt x="163" y="72"/>
                    <a:pt x="179" y="56"/>
                    <a:pt x="179" y="36"/>
                  </a:cubicBezTo>
                  <a:cubicBezTo>
                    <a:pt x="179" y="16"/>
                    <a:pt x="163" y="0"/>
                    <a:pt x="144" y="0"/>
                  </a:cubicBezTo>
                  <a:close/>
                  <a:moveTo>
                    <a:pt x="251" y="214"/>
                  </a:moveTo>
                  <a:cubicBezTo>
                    <a:pt x="208" y="214"/>
                    <a:pt x="208" y="214"/>
                    <a:pt x="208" y="214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8" y="127"/>
                    <a:pt x="206" y="117"/>
                    <a:pt x="201" y="108"/>
                  </a:cubicBezTo>
                  <a:cubicBezTo>
                    <a:pt x="205" y="107"/>
                    <a:pt x="208" y="106"/>
                    <a:pt x="212" y="106"/>
                  </a:cubicBezTo>
                  <a:cubicBezTo>
                    <a:pt x="233" y="106"/>
                    <a:pt x="251" y="124"/>
                    <a:pt x="251" y="145"/>
                  </a:cubicBezTo>
                  <a:lnTo>
                    <a:pt x="251" y="214"/>
                  </a:lnTo>
                  <a:close/>
                  <a:moveTo>
                    <a:pt x="79" y="137"/>
                  </a:moveTo>
                  <a:cubicBezTo>
                    <a:pt x="79" y="214"/>
                    <a:pt x="79" y="214"/>
                    <a:pt x="79" y="214"/>
                  </a:cubicBezTo>
                  <a:cubicBezTo>
                    <a:pt x="37" y="214"/>
                    <a:pt x="37" y="214"/>
                    <a:pt x="37" y="214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37" y="124"/>
                    <a:pt x="54" y="106"/>
                    <a:pt x="75" y="106"/>
                  </a:cubicBezTo>
                  <a:cubicBezTo>
                    <a:pt x="79" y="106"/>
                    <a:pt x="83" y="107"/>
                    <a:pt x="86" y="108"/>
                  </a:cubicBezTo>
                  <a:cubicBezTo>
                    <a:pt x="81" y="117"/>
                    <a:pt x="79" y="127"/>
                    <a:pt x="79" y="137"/>
                  </a:cubicBezTo>
                  <a:close/>
                  <a:moveTo>
                    <a:pt x="88" y="237"/>
                  </a:moveTo>
                  <a:cubicBezTo>
                    <a:pt x="200" y="237"/>
                    <a:pt x="200" y="237"/>
                    <a:pt x="200" y="2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06"/>
                    <a:pt x="174" y="81"/>
                    <a:pt x="144" y="81"/>
                  </a:cubicBezTo>
                  <a:cubicBezTo>
                    <a:pt x="113" y="81"/>
                    <a:pt x="88" y="106"/>
                    <a:pt x="88" y="137"/>
                  </a:cubicBezTo>
                  <a:lnTo>
                    <a:pt x="88" y="2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7" name="矩形 6"/>
          <p:cNvSpPr/>
          <p:nvPr/>
        </p:nvSpPr>
        <p:spPr bwMode="auto">
          <a:xfrm flipV="1">
            <a:off x="6" y="5"/>
            <a:ext cx="9168289" cy="621007"/>
          </a:xfrm>
          <a:prstGeom prst="rect">
            <a:avLst/>
          </a:prstGeom>
          <a:solidFill>
            <a:srgbClr val="A85008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rgbClr val="C0504D">
                <a:lumMod val="60000"/>
                <a:lumOff val="40000"/>
                <a:alpha val="40000"/>
              </a:srgbClr>
            </a:glow>
          </a:effectLst>
        </p:spPr>
        <p:txBody>
          <a:bodyPr lIns="68547" tIns="34277" rIns="68547" bIns="34277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801370">
              <a:defRPr/>
            </a:pPr>
            <a:endParaRPr lang="zh-CN" altLang="en-US" sz="1500" dirty="0">
              <a:ln>
                <a:solidFill>
                  <a:srgbClr val="660033"/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9512" y="42760"/>
            <a:ext cx="6768752" cy="523214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壹   富庶天下看发展</a:t>
            </a:r>
          </a:p>
        </p:txBody>
      </p:sp>
      <p:sp>
        <p:nvSpPr>
          <p:cNvPr id="9" name="L 形 8"/>
          <p:cNvSpPr/>
          <p:nvPr/>
        </p:nvSpPr>
        <p:spPr>
          <a:xfrm rot="13173812">
            <a:off x="570755" y="112372"/>
            <a:ext cx="430133" cy="419731"/>
          </a:xfrm>
          <a:prstGeom prst="corner">
            <a:avLst>
              <a:gd name="adj1" fmla="val 16934"/>
              <a:gd name="adj2" fmla="val 17208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99593" y="727649"/>
            <a:ext cx="3514268" cy="461659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手工业</a:t>
            </a:r>
            <a:r>
              <a:rPr lang="en-US" altLang="zh-CN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纺织</a:t>
            </a:r>
          </a:p>
        </p:txBody>
      </p:sp>
      <p:pic>
        <p:nvPicPr>
          <p:cNvPr id="1025" name="Picture 1" descr="C:\Users\57015\Documents\Tencent Files\570152921\Image\C2C\}%WPANYA24}%_64P[UX7{`M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345" y="4299942"/>
            <a:ext cx="611505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椭圆 11"/>
          <p:cNvSpPr/>
          <p:nvPr/>
        </p:nvSpPr>
        <p:spPr>
          <a:xfrm>
            <a:off x="2464703" y="1707655"/>
            <a:ext cx="5635690" cy="93610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spcCol="0"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>
            <p:custDataLst>
              <p:tags r:id="rId1"/>
            </p:custDataLst>
          </p:nvPr>
        </p:nvGrpSpPr>
        <p:grpSpPr>
          <a:xfrm>
            <a:off x="396313" y="802196"/>
            <a:ext cx="353654" cy="390353"/>
            <a:chOff x="7549402" y="2165822"/>
            <a:chExt cx="638175" cy="638175"/>
          </a:xfrm>
          <a:solidFill>
            <a:srgbClr val="A26DC9">
              <a:lumMod val="60000"/>
              <a:lumOff val="40000"/>
            </a:srgbClr>
          </a:solidFill>
        </p:grpSpPr>
        <p:sp>
          <p:nvSpPr>
            <p:cNvPr id="5" name="Oval 56"/>
            <p:cNvSpPr/>
            <p:nvPr>
              <p:custDataLst>
                <p:tags r:id="rId2"/>
              </p:custDataLst>
            </p:nvPr>
          </p:nvSpPr>
          <p:spPr>
            <a:xfrm>
              <a:off x="7549402" y="2165822"/>
              <a:ext cx="638175" cy="63817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" name="Freeform 11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7652590" y="2275360"/>
              <a:ext cx="455614" cy="376238"/>
            </a:xfrm>
            <a:custGeom>
              <a:avLst/>
              <a:gdLst>
                <a:gd name="T0" fmla="*/ 260 w 287"/>
                <a:gd name="T1" fmla="*/ 78 h 237"/>
                <a:gd name="T2" fmla="*/ 244 w 287"/>
                <a:gd name="T3" fmla="*/ 94 h 237"/>
                <a:gd name="T4" fmla="*/ 260 w 287"/>
                <a:gd name="T5" fmla="*/ 111 h 237"/>
                <a:gd name="T6" fmla="*/ 277 w 287"/>
                <a:gd name="T7" fmla="*/ 94 h 237"/>
                <a:gd name="T8" fmla="*/ 260 w 287"/>
                <a:gd name="T9" fmla="*/ 78 h 237"/>
                <a:gd name="T10" fmla="*/ 27 w 287"/>
                <a:gd name="T11" fmla="*/ 78 h 237"/>
                <a:gd name="T12" fmla="*/ 11 w 287"/>
                <a:gd name="T13" fmla="*/ 94 h 237"/>
                <a:gd name="T14" fmla="*/ 27 w 287"/>
                <a:gd name="T15" fmla="*/ 111 h 237"/>
                <a:gd name="T16" fmla="*/ 43 w 287"/>
                <a:gd name="T17" fmla="*/ 94 h 237"/>
                <a:gd name="T18" fmla="*/ 27 w 287"/>
                <a:gd name="T19" fmla="*/ 78 h 237"/>
                <a:gd name="T20" fmla="*/ 212 w 287"/>
                <a:gd name="T21" fmla="*/ 49 h 237"/>
                <a:gd name="T22" fmla="*/ 188 w 287"/>
                <a:gd name="T23" fmla="*/ 73 h 237"/>
                <a:gd name="T24" fmla="*/ 212 w 287"/>
                <a:gd name="T25" fmla="*/ 97 h 237"/>
                <a:gd name="T26" fmla="*/ 236 w 287"/>
                <a:gd name="T27" fmla="*/ 73 h 237"/>
                <a:gd name="T28" fmla="*/ 212 w 287"/>
                <a:gd name="T29" fmla="*/ 49 h 237"/>
                <a:gd name="T30" fmla="*/ 287 w 287"/>
                <a:gd name="T31" fmla="*/ 196 h 237"/>
                <a:gd name="T32" fmla="*/ 259 w 287"/>
                <a:gd name="T33" fmla="*/ 196 h 237"/>
                <a:gd name="T34" fmla="*/ 259 w 287"/>
                <a:gd name="T35" fmla="*/ 145 h 237"/>
                <a:gd name="T36" fmla="*/ 253 w 287"/>
                <a:gd name="T37" fmla="*/ 121 h 237"/>
                <a:gd name="T38" fmla="*/ 260 w 287"/>
                <a:gd name="T39" fmla="*/ 120 h 237"/>
                <a:gd name="T40" fmla="*/ 287 w 287"/>
                <a:gd name="T41" fmla="*/ 147 h 237"/>
                <a:gd name="T42" fmla="*/ 287 w 287"/>
                <a:gd name="T43" fmla="*/ 196 h 237"/>
                <a:gd name="T44" fmla="*/ 75 w 287"/>
                <a:gd name="T45" fmla="*/ 49 h 237"/>
                <a:gd name="T46" fmla="*/ 51 w 287"/>
                <a:gd name="T47" fmla="*/ 73 h 237"/>
                <a:gd name="T48" fmla="*/ 75 w 287"/>
                <a:gd name="T49" fmla="*/ 97 h 237"/>
                <a:gd name="T50" fmla="*/ 99 w 287"/>
                <a:gd name="T51" fmla="*/ 73 h 237"/>
                <a:gd name="T52" fmla="*/ 75 w 287"/>
                <a:gd name="T53" fmla="*/ 49 h 237"/>
                <a:gd name="T54" fmla="*/ 27 w 287"/>
                <a:gd name="T55" fmla="*/ 120 h 237"/>
                <a:gd name="T56" fmla="*/ 34 w 287"/>
                <a:gd name="T57" fmla="*/ 121 h 237"/>
                <a:gd name="T58" fmla="*/ 28 w 287"/>
                <a:gd name="T59" fmla="*/ 145 h 237"/>
                <a:gd name="T60" fmla="*/ 28 w 287"/>
                <a:gd name="T61" fmla="*/ 196 h 237"/>
                <a:gd name="T62" fmla="*/ 0 w 287"/>
                <a:gd name="T63" fmla="*/ 196 h 237"/>
                <a:gd name="T64" fmla="*/ 0 w 287"/>
                <a:gd name="T65" fmla="*/ 147 h 237"/>
                <a:gd name="T66" fmla="*/ 27 w 287"/>
                <a:gd name="T67" fmla="*/ 120 h 237"/>
                <a:gd name="T68" fmla="*/ 144 w 287"/>
                <a:gd name="T69" fmla="*/ 0 h 237"/>
                <a:gd name="T70" fmla="*/ 108 w 287"/>
                <a:gd name="T71" fmla="*/ 36 h 237"/>
                <a:gd name="T72" fmla="*/ 144 w 287"/>
                <a:gd name="T73" fmla="*/ 72 h 237"/>
                <a:gd name="T74" fmla="*/ 179 w 287"/>
                <a:gd name="T75" fmla="*/ 36 h 237"/>
                <a:gd name="T76" fmla="*/ 144 w 287"/>
                <a:gd name="T77" fmla="*/ 0 h 237"/>
                <a:gd name="T78" fmla="*/ 251 w 287"/>
                <a:gd name="T79" fmla="*/ 214 h 237"/>
                <a:gd name="T80" fmla="*/ 208 w 287"/>
                <a:gd name="T81" fmla="*/ 214 h 237"/>
                <a:gd name="T82" fmla="*/ 208 w 287"/>
                <a:gd name="T83" fmla="*/ 137 h 237"/>
                <a:gd name="T84" fmla="*/ 201 w 287"/>
                <a:gd name="T85" fmla="*/ 108 h 237"/>
                <a:gd name="T86" fmla="*/ 212 w 287"/>
                <a:gd name="T87" fmla="*/ 106 h 237"/>
                <a:gd name="T88" fmla="*/ 251 w 287"/>
                <a:gd name="T89" fmla="*/ 145 h 237"/>
                <a:gd name="T90" fmla="*/ 251 w 287"/>
                <a:gd name="T91" fmla="*/ 214 h 237"/>
                <a:gd name="T92" fmla="*/ 79 w 287"/>
                <a:gd name="T93" fmla="*/ 137 h 237"/>
                <a:gd name="T94" fmla="*/ 79 w 287"/>
                <a:gd name="T95" fmla="*/ 214 h 237"/>
                <a:gd name="T96" fmla="*/ 37 w 287"/>
                <a:gd name="T97" fmla="*/ 214 h 237"/>
                <a:gd name="T98" fmla="*/ 37 w 287"/>
                <a:gd name="T99" fmla="*/ 145 h 237"/>
                <a:gd name="T100" fmla="*/ 75 w 287"/>
                <a:gd name="T101" fmla="*/ 106 h 237"/>
                <a:gd name="T102" fmla="*/ 86 w 287"/>
                <a:gd name="T103" fmla="*/ 108 h 237"/>
                <a:gd name="T104" fmla="*/ 79 w 287"/>
                <a:gd name="T105" fmla="*/ 137 h 237"/>
                <a:gd name="T106" fmla="*/ 88 w 287"/>
                <a:gd name="T107" fmla="*/ 237 h 237"/>
                <a:gd name="T108" fmla="*/ 200 w 287"/>
                <a:gd name="T109" fmla="*/ 237 h 237"/>
                <a:gd name="T110" fmla="*/ 200 w 287"/>
                <a:gd name="T111" fmla="*/ 137 h 237"/>
                <a:gd name="T112" fmla="*/ 144 w 287"/>
                <a:gd name="T113" fmla="*/ 81 h 237"/>
                <a:gd name="T114" fmla="*/ 88 w 287"/>
                <a:gd name="T115" fmla="*/ 137 h 237"/>
                <a:gd name="T116" fmla="*/ 88 w 287"/>
                <a:gd name="T117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7" h="237">
                  <a:moveTo>
                    <a:pt x="260" y="78"/>
                  </a:moveTo>
                  <a:cubicBezTo>
                    <a:pt x="251" y="78"/>
                    <a:pt x="244" y="85"/>
                    <a:pt x="244" y="94"/>
                  </a:cubicBezTo>
                  <a:cubicBezTo>
                    <a:pt x="244" y="103"/>
                    <a:pt x="251" y="111"/>
                    <a:pt x="260" y="111"/>
                  </a:cubicBezTo>
                  <a:cubicBezTo>
                    <a:pt x="269" y="111"/>
                    <a:pt x="277" y="103"/>
                    <a:pt x="277" y="94"/>
                  </a:cubicBezTo>
                  <a:cubicBezTo>
                    <a:pt x="277" y="85"/>
                    <a:pt x="269" y="78"/>
                    <a:pt x="260" y="78"/>
                  </a:cubicBezTo>
                  <a:close/>
                  <a:moveTo>
                    <a:pt x="27" y="78"/>
                  </a:moveTo>
                  <a:cubicBezTo>
                    <a:pt x="18" y="78"/>
                    <a:pt x="11" y="85"/>
                    <a:pt x="11" y="94"/>
                  </a:cubicBezTo>
                  <a:cubicBezTo>
                    <a:pt x="11" y="103"/>
                    <a:pt x="18" y="111"/>
                    <a:pt x="27" y="111"/>
                  </a:cubicBezTo>
                  <a:cubicBezTo>
                    <a:pt x="36" y="111"/>
                    <a:pt x="43" y="103"/>
                    <a:pt x="43" y="94"/>
                  </a:cubicBezTo>
                  <a:cubicBezTo>
                    <a:pt x="43" y="85"/>
                    <a:pt x="36" y="78"/>
                    <a:pt x="27" y="78"/>
                  </a:cubicBezTo>
                  <a:close/>
                  <a:moveTo>
                    <a:pt x="212" y="49"/>
                  </a:moveTo>
                  <a:cubicBezTo>
                    <a:pt x="199" y="49"/>
                    <a:pt x="188" y="59"/>
                    <a:pt x="188" y="73"/>
                  </a:cubicBezTo>
                  <a:cubicBezTo>
                    <a:pt x="188" y="86"/>
                    <a:pt x="199" y="97"/>
                    <a:pt x="212" y="97"/>
                  </a:cubicBezTo>
                  <a:cubicBezTo>
                    <a:pt x="225" y="97"/>
                    <a:pt x="236" y="86"/>
                    <a:pt x="236" y="73"/>
                  </a:cubicBezTo>
                  <a:cubicBezTo>
                    <a:pt x="236" y="59"/>
                    <a:pt x="225" y="49"/>
                    <a:pt x="212" y="49"/>
                  </a:cubicBezTo>
                  <a:close/>
                  <a:moveTo>
                    <a:pt x="287" y="196"/>
                  </a:moveTo>
                  <a:cubicBezTo>
                    <a:pt x="259" y="196"/>
                    <a:pt x="259" y="196"/>
                    <a:pt x="259" y="196"/>
                  </a:cubicBezTo>
                  <a:cubicBezTo>
                    <a:pt x="259" y="145"/>
                    <a:pt x="259" y="145"/>
                    <a:pt x="259" y="145"/>
                  </a:cubicBezTo>
                  <a:cubicBezTo>
                    <a:pt x="259" y="136"/>
                    <a:pt x="257" y="128"/>
                    <a:pt x="253" y="121"/>
                  </a:cubicBezTo>
                  <a:cubicBezTo>
                    <a:pt x="255" y="120"/>
                    <a:pt x="258" y="120"/>
                    <a:pt x="260" y="120"/>
                  </a:cubicBezTo>
                  <a:cubicBezTo>
                    <a:pt x="275" y="120"/>
                    <a:pt x="287" y="132"/>
                    <a:pt x="287" y="147"/>
                  </a:cubicBezTo>
                  <a:lnTo>
                    <a:pt x="287" y="196"/>
                  </a:lnTo>
                  <a:close/>
                  <a:moveTo>
                    <a:pt x="75" y="49"/>
                  </a:moveTo>
                  <a:cubicBezTo>
                    <a:pt x="62" y="49"/>
                    <a:pt x="51" y="59"/>
                    <a:pt x="51" y="73"/>
                  </a:cubicBezTo>
                  <a:cubicBezTo>
                    <a:pt x="51" y="86"/>
                    <a:pt x="62" y="97"/>
                    <a:pt x="75" y="97"/>
                  </a:cubicBezTo>
                  <a:cubicBezTo>
                    <a:pt x="88" y="97"/>
                    <a:pt x="99" y="86"/>
                    <a:pt x="99" y="73"/>
                  </a:cubicBezTo>
                  <a:cubicBezTo>
                    <a:pt x="99" y="59"/>
                    <a:pt x="88" y="49"/>
                    <a:pt x="75" y="49"/>
                  </a:cubicBezTo>
                  <a:close/>
                  <a:moveTo>
                    <a:pt x="27" y="120"/>
                  </a:moveTo>
                  <a:cubicBezTo>
                    <a:pt x="29" y="120"/>
                    <a:pt x="32" y="120"/>
                    <a:pt x="34" y="121"/>
                  </a:cubicBezTo>
                  <a:cubicBezTo>
                    <a:pt x="30" y="128"/>
                    <a:pt x="28" y="136"/>
                    <a:pt x="28" y="145"/>
                  </a:cubicBezTo>
                  <a:cubicBezTo>
                    <a:pt x="28" y="196"/>
                    <a:pt x="28" y="196"/>
                    <a:pt x="28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32"/>
                    <a:pt x="12" y="120"/>
                    <a:pt x="27" y="120"/>
                  </a:cubicBezTo>
                  <a:close/>
                  <a:moveTo>
                    <a:pt x="144" y="0"/>
                  </a:moveTo>
                  <a:cubicBezTo>
                    <a:pt x="124" y="0"/>
                    <a:pt x="108" y="16"/>
                    <a:pt x="108" y="36"/>
                  </a:cubicBezTo>
                  <a:cubicBezTo>
                    <a:pt x="108" y="56"/>
                    <a:pt x="124" y="72"/>
                    <a:pt x="144" y="72"/>
                  </a:cubicBezTo>
                  <a:cubicBezTo>
                    <a:pt x="163" y="72"/>
                    <a:pt x="179" y="56"/>
                    <a:pt x="179" y="36"/>
                  </a:cubicBezTo>
                  <a:cubicBezTo>
                    <a:pt x="179" y="16"/>
                    <a:pt x="163" y="0"/>
                    <a:pt x="144" y="0"/>
                  </a:cubicBezTo>
                  <a:close/>
                  <a:moveTo>
                    <a:pt x="251" y="214"/>
                  </a:moveTo>
                  <a:cubicBezTo>
                    <a:pt x="208" y="214"/>
                    <a:pt x="208" y="214"/>
                    <a:pt x="208" y="214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8" y="127"/>
                    <a:pt x="206" y="117"/>
                    <a:pt x="201" y="108"/>
                  </a:cubicBezTo>
                  <a:cubicBezTo>
                    <a:pt x="205" y="107"/>
                    <a:pt x="208" y="106"/>
                    <a:pt x="212" y="106"/>
                  </a:cubicBezTo>
                  <a:cubicBezTo>
                    <a:pt x="233" y="106"/>
                    <a:pt x="251" y="124"/>
                    <a:pt x="251" y="145"/>
                  </a:cubicBezTo>
                  <a:lnTo>
                    <a:pt x="251" y="214"/>
                  </a:lnTo>
                  <a:close/>
                  <a:moveTo>
                    <a:pt x="79" y="137"/>
                  </a:moveTo>
                  <a:cubicBezTo>
                    <a:pt x="79" y="214"/>
                    <a:pt x="79" y="214"/>
                    <a:pt x="79" y="214"/>
                  </a:cubicBezTo>
                  <a:cubicBezTo>
                    <a:pt x="37" y="214"/>
                    <a:pt x="37" y="214"/>
                    <a:pt x="37" y="214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37" y="124"/>
                    <a:pt x="54" y="106"/>
                    <a:pt x="75" y="106"/>
                  </a:cubicBezTo>
                  <a:cubicBezTo>
                    <a:pt x="79" y="106"/>
                    <a:pt x="83" y="107"/>
                    <a:pt x="86" y="108"/>
                  </a:cubicBezTo>
                  <a:cubicBezTo>
                    <a:pt x="81" y="117"/>
                    <a:pt x="79" y="127"/>
                    <a:pt x="79" y="137"/>
                  </a:cubicBezTo>
                  <a:close/>
                  <a:moveTo>
                    <a:pt x="88" y="237"/>
                  </a:moveTo>
                  <a:cubicBezTo>
                    <a:pt x="200" y="237"/>
                    <a:pt x="200" y="237"/>
                    <a:pt x="200" y="2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06"/>
                    <a:pt x="174" y="81"/>
                    <a:pt x="144" y="81"/>
                  </a:cubicBezTo>
                  <a:cubicBezTo>
                    <a:pt x="113" y="81"/>
                    <a:pt x="88" y="106"/>
                    <a:pt x="88" y="137"/>
                  </a:cubicBezTo>
                  <a:lnTo>
                    <a:pt x="88" y="2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7" name="矩形 6"/>
          <p:cNvSpPr/>
          <p:nvPr/>
        </p:nvSpPr>
        <p:spPr bwMode="auto">
          <a:xfrm flipV="1">
            <a:off x="6" y="5"/>
            <a:ext cx="9168289" cy="621007"/>
          </a:xfrm>
          <a:prstGeom prst="rect">
            <a:avLst/>
          </a:prstGeom>
          <a:solidFill>
            <a:srgbClr val="A85008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rgbClr val="C0504D">
                <a:lumMod val="60000"/>
                <a:lumOff val="40000"/>
                <a:alpha val="40000"/>
              </a:srgbClr>
            </a:glow>
          </a:effectLst>
        </p:spPr>
        <p:txBody>
          <a:bodyPr lIns="68547" tIns="34277" rIns="68547" bIns="34277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801370">
              <a:defRPr/>
            </a:pPr>
            <a:endParaRPr lang="zh-CN" altLang="en-US" sz="1500" dirty="0">
              <a:ln>
                <a:solidFill>
                  <a:srgbClr val="660033"/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9512" y="42760"/>
            <a:ext cx="6768752" cy="523214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壹   富庶天下看发展</a:t>
            </a:r>
          </a:p>
        </p:txBody>
      </p:sp>
      <p:sp>
        <p:nvSpPr>
          <p:cNvPr id="9" name="L 形 8"/>
          <p:cNvSpPr/>
          <p:nvPr/>
        </p:nvSpPr>
        <p:spPr>
          <a:xfrm rot="13173812">
            <a:off x="570755" y="112372"/>
            <a:ext cx="430133" cy="419731"/>
          </a:xfrm>
          <a:prstGeom prst="corner">
            <a:avLst>
              <a:gd name="adj1" fmla="val 16934"/>
              <a:gd name="adj2" fmla="val 17208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27584" y="725058"/>
            <a:ext cx="3514268" cy="461659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手工业</a:t>
            </a:r>
            <a:r>
              <a:rPr lang="en-US" altLang="zh-CN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纺织</a:t>
            </a:r>
          </a:p>
        </p:txBody>
      </p:sp>
      <p:pic>
        <p:nvPicPr>
          <p:cNvPr id="12" name="Picture 4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9534" y="725057"/>
            <a:ext cx="2856644" cy="14417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标题 153602"/>
          <p:cNvSpPr>
            <a:spLocks noGrp="1"/>
          </p:cNvSpPr>
          <p:nvPr/>
        </p:nvSpPr>
        <p:spPr>
          <a:xfrm>
            <a:off x="5896222" y="2166771"/>
            <a:ext cx="1340075" cy="576064"/>
          </a:xfrm>
          <a:prstGeom prst="rect">
            <a:avLst/>
          </a:prstGeom>
        </p:spPr>
        <p:txBody>
          <a:bodyPr vert="horz" wrap="square" lIns="91432" tIns="45716" rIns="91432" bIns="45716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ysClr val="window" lastClr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+mn-ea"/>
              </a:defRPr>
            </a:lvl1pPr>
          </a:lstStyle>
          <a:p>
            <a:pPr defTabSz="914400"/>
            <a:r>
              <a:rPr lang="zh-CN" altLang="en-US" sz="2000" b="1" dirty="0">
                <a:solidFill>
                  <a:sysClr val="windowText" lastClr="000000"/>
                </a:solidFill>
                <a:latin typeface="+mj-ea"/>
                <a:ea typeface="+mj-ea"/>
                <a:cs typeface="+mj-cs"/>
              </a:rPr>
              <a:t>南宋棉毯</a:t>
            </a:r>
          </a:p>
        </p:txBody>
      </p:sp>
      <p:sp>
        <p:nvSpPr>
          <p:cNvPr id="15" name="Rectangle 4"/>
          <p:cNvSpPr txBox="1">
            <a:spLocks noRot="1" noChangeArrowheads="1"/>
          </p:cNvSpPr>
          <p:nvPr/>
        </p:nvSpPr>
        <p:spPr>
          <a:xfrm>
            <a:off x="1823636" y="4010696"/>
            <a:ext cx="889242" cy="64928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32" tIns="45716" rIns="91432" bIns="45716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/>
            <a:r>
              <a:rPr lang="zh-CN" altLang="en-US" sz="2000" b="1" dirty="0">
                <a:solidFill>
                  <a:sysClr val="windowText" lastClr="000000"/>
                </a:solidFill>
                <a:latin typeface="+mj-ea"/>
              </a:rPr>
              <a:t>蜀锦</a:t>
            </a:r>
          </a:p>
        </p:txBody>
      </p:sp>
      <p:pic>
        <p:nvPicPr>
          <p:cNvPr id="16" name="Picture 5" descr="200582385945191[1]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90" y="1552153"/>
            <a:ext cx="1832610" cy="2458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6" descr="200582385945502[1]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0" y="1543898"/>
            <a:ext cx="2044700" cy="2466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Group 40"/>
          <p:cNvGrpSpPr/>
          <p:nvPr/>
        </p:nvGrpSpPr>
        <p:grpSpPr bwMode="auto">
          <a:xfrm>
            <a:off x="4761865" y="2765059"/>
            <a:ext cx="3770575" cy="2235440"/>
            <a:chOff x="113" y="2499"/>
            <a:chExt cx="1180" cy="1911"/>
          </a:xfrm>
        </p:grpSpPr>
        <p:sp>
          <p:nvSpPr>
            <p:cNvPr id="22" name="Text Box 10"/>
            <p:cNvSpPr txBox="1">
              <a:spLocks noChangeArrowheads="1"/>
            </p:cNvSpPr>
            <p:nvPr/>
          </p:nvSpPr>
          <p:spPr bwMode="auto">
            <a:xfrm>
              <a:off x="182" y="4068"/>
              <a:ext cx="1089" cy="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solidFill>
                    <a:sysClr val="windowText" lastClr="000000"/>
                  </a:solidFill>
                  <a:latin typeface="+mj-ea"/>
                  <a:ea typeface="+mj-ea"/>
                  <a:cs typeface="+mj-cs"/>
                </a:rPr>
                <a:t>南宋缂丝名作</a:t>
              </a:r>
              <a:r>
                <a:rPr lang="en-US" altLang="zh-CN" sz="2000" b="1" dirty="0">
                  <a:solidFill>
                    <a:sysClr val="windowText" lastClr="000000"/>
                  </a:solidFill>
                  <a:latin typeface="+mj-ea"/>
                  <a:ea typeface="+mj-ea"/>
                  <a:cs typeface="+mj-cs"/>
                </a:rPr>
                <a:t>《</a:t>
              </a:r>
              <a:r>
                <a:rPr lang="zh-CN" altLang="en-US" sz="2000" b="1" dirty="0">
                  <a:solidFill>
                    <a:sysClr val="windowText" lastClr="000000"/>
                  </a:solidFill>
                  <a:latin typeface="+mj-ea"/>
                  <a:ea typeface="+mj-ea"/>
                  <a:cs typeface="+mj-cs"/>
                </a:rPr>
                <a:t>蝴蝶山茶花</a:t>
              </a:r>
              <a:r>
                <a:rPr lang="en-US" altLang="zh-CN" sz="2000" b="1" dirty="0">
                  <a:solidFill>
                    <a:sysClr val="windowText" lastClr="000000"/>
                  </a:solidFill>
                  <a:latin typeface="+mj-ea"/>
                  <a:ea typeface="+mj-ea"/>
                  <a:cs typeface="+mj-cs"/>
                </a:rPr>
                <a:t>》</a:t>
              </a:r>
              <a:endParaRPr lang="zh-CN" altLang="en-US" sz="2000" b="1" dirty="0">
                <a:solidFill>
                  <a:sysClr val="windowText" lastClr="000000"/>
                </a:solidFill>
                <a:latin typeface="+mj-ea"/>
                <a:ea typeface="+mj-ea"/>
                <a:cs typeface="+mj-cs"/>
              </a:endParaRPr>
            </a:p>
          </p:txBody>
        </p:sp>
        <p:pic>
          <p:nvPicPr>
            <p:cNvPr id="23" name="Picture 11" descr="1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" y="2499"/>
              <a:ext cx="1180" cy="1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>
            <p:custDataLst>
              <p:tags r:id="rId1"/>
            </p:custDataLst>
          </p:nvPr>
        </p:nvGrpSpPr>
        <p:grpSpPr>
          <a:xfrm>
            <a:off x="389715" y="843558"/>
            <a:ext cx="353654" cy="323352"/>
            <a:chOff x="7549402" y="2165822"/>
            <a:chExt cx="638175" cy="638175"/>
          </a:xfrm>
          <a:solidFill>
            <a:srgbClr val="A26DC9">
              <a:lumMod val="60000"/>
              <a:lumOff val="40000"/>
            </a:srgbClr>
          </a:solidFill>
        </p:grpSpPr>
        <p:sp>
          <p:nvSpPr>
            <p:cNvPr id="5" name="Oval 56"/>
            <p:cNvSpPr/>
            <p:nvPr>
              <p:custDataLst>
                <p:tags r:id="rId2"/>
              </p:custDataLst>
            </p:nvPr>
          </p:nvSpPr>
          <p:spPr>
            <a:xfrm>
              <a:off x="7549402" y="2165822"/>
              <a:ext cx="638175" cy="63817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" name="Freeform 11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7652589" y="2275359"/>
              <a:ext cx="455613" cy="376238"/>
            </a:xfrm>
            <a:custGeom>
              <a:avLst/>
              <a:gdLst>
                <a:gd name="T0" fmla="*/ 260 w 287"/>
                <a:gd name="T1" fmla="*/ 78 h 237"/>
                <a:gd name="T2" fmla="*/ 244 w 287"/>
                <a:gd name="T3" fmla="*/ 94 h 237"/>
                <a:gd name="T4" fmla="*/ 260 w 287"/>
                <a:gd name="T5" fmla="*/ 111 h 237"/>
                <a:gd name="T6" fmla="*/ 277 w 287"/>
                <a:gd name="T7" fmla="*/ 94 h 237"/>
                <a:gd name="T8" fmla="*/ 260 w 287"/>
                <a:gd name="T9" fmla="*/ 78 h 237"/>
                <a:gd name="T10" fmla="*/ 27 w 287"/>
                <a:gd name="T11" fmla="*/ 78 h 237"/>
                <a:gd name="T12" fmla="*/ 11 w 287"/>
                <a:gd name="T13" fmla="*/ 94 h 237"/>
                <a:gd name="T14" fmla="*/ 27 w 287"/>
                <a:gd name="T15" fmla="*/ 111 h 237"/>
                <a:gd name="T16" fmla="*/ 43 w 287"/>
                <a:gd name="T17" fmla="*/ 94 h 237"/>
                <a:gd name="T18" fmla="*/ 27 w 287"/>
                <a:gd name="T19" fmla="*/ 78 h 237"/>
                <a:gd name="T20" fmla="*/ 212 w 287"/>
                <a:gd name="T21" fmla="*/ 49 h 237"/>
                <a:gd name="T22" fmla="*/ 188 w 287"/>
                <a:gd name="T23" fmla="*/ 73 h 237"/>
                <a:gd name="T24" fmla="*/ 212 w 287"/>
                <a:gd name="T25" fmla="*/ 97 h 237"/>
                <a:gd name="T26" fmla="*/ 236 w 287"/>
                <a:gd name="T27" fmla="*/ 73 h 237"/>
                <a:gd name="T28" fmla="*/ 212 w 287"/>
                <a:gd name="T29" fmla="*/ 49 h 237"/>
                <a:gd name="T30" fmla="*/ 287 w 287"/>
                <a:gd name="T31" fmla="*/ 196 h 237"/>
                <a:gd name="T32" fmla="*/ 259 w 287"/>
                <a:gd name="T33" fmla="*/ 196 h 237"/>
                <a:gd name="T34" fmla="*/ 259 w 287"/>
                <a:gd name="T35" fmla="*/ 145 h 237"/>
                <a:gd name="T36" fmla="*/ 253 w 287"/>
                <a:gd name="T37" fmla="*/ 121 h 237"/>
                <a:gd name="T38" fmla="*/ 260 w 287"/>
                <a:gd name="T39" fmla="*/ 120 h 237"/>
                <a:gd name="T40" fmla="*/ 287 w 287"/>
                <a:gd name="T41" fmla="*/ 147 h 237"/>
                <a:gd name="T42" fmla="*/ 287 w 287"/>
                <a:gd name="T43" fmla="*/ 196 h 237"/>
                <a:gd name="T44" fmla="*/ 75 w 287"/>
                <a:gd name="T45" fmla="*/ 49 h 237"/>
                <a:gd name="T46" fmla="*/ 51 w 287"/>
                <a:gd name="T47" fmla="*/ 73 h 237"/>
                <a:gd name="T48" fmla="*/ 75 w 287"/>
                <a:gd name="T49" fmla="*/ 97 h 237"/>
                <a:gd name="T50" fmla="*/ 99 w 287"/>
                <a:gd name="T51" fmla="*/ 73 h 237"/>
                <a:gd name="T52" fmla="*/ 75 w 287"/>
                <a:gd name="T53" fmla="*/ 49 h 237"/>
                <a:gd name="T54" fmla="*/ 27 w 287"/>
                <a:gd name="T55" fmla="*/ 120 h 237"/>
                <a:gd name="T56" fmla="*/ 34 w 287"/>
                <a:gd name="T57" fmla="*/ 121 h 237"/>
                <a:gd name="T58" fmla="*/ 28 w 287"/>
                <a:gd name="T59" fmla="*/ 145 h 237"/>
                <a:gd name="T60" fmla="*/ 28 w 287"/>
                <a:gd name="T61" fmla="*/ 196 h 237"/>
                <a:gd name="T62" fmla="*/ 0 w 287"/>
                <a:gd name="T63" fmla="*/ 196 h 237"/>
                <a:gd name="T64" fmla="*/ 0 w 287"/>
                <a:gd name="T65" fmla="*/ 147 h 237"/>
                <a:gd name="T66" fmla="*/ 27 w 287"/>
                <a:gd name="T67" fmla="*/ 120 h 237"/>
                <a:gd name="T68" fmla="*/ 144 w 287"/>
                <a:gd name="T69" fmla="*/ 0 h 237"/>
                <a:gd name="T70" fmla="*/ 108 w 287"/>
                <a:gd name="T71" fmla="*/ 36 h 237"/>
                <a:gd name="T72" fmla="*/ 144 w 287"/>
                <a:gd name="T73" fmla="*/ 72 h 237"/>
                <a:gd name="T74" fmla="*/ 179 w 287"/>
                <a:gd name="T75" fmla="*/ 36 h 237"/>
                <a:gd name="T76" fmla="*/ 144 w 287"/>
                <a:gd name="T77" fmla="*/ 0 h 237"/>
                <a:gd name="T78" fmla="*/ 251 w 287"/>
                <a:gd name="T79" fmla="*/ 214 h 237"/>
                <a:gd name="T80" fmla="*/ 208 w 287"/>
                <a:gd name="T81" fmla="*/ 214 h 237"/>
                <a:gd name="T82" fmla="*/ 208 w 287"/>
                <a:gd name="T83" fmla="*/ 137 h 237"/>
                <a:gd name="T84" fmla="*/ 201 w 287"/>
                <a:gd name="T85" fmla="*/ 108 h 237"/>
                <a:gd name="T86" fmla="*/ 212 w 287"/>
                <a:gd name="T87" fmla="*/ 106 h 237"/>
                <a:gd name="T88" fmla="*/ 251 w 287"/>
                <a:gd name="T89" fmla="*/ 145 h 237"/>
                <a:gd name="T90" fmla="*/ 251 w 287"/>
                <a:gd name="T91" fmla="*/ 214 h 237"/>
                <a:gd name="T92" fmla="*/ 79 w 287"/>
                <a:gd name="T93" fmla="*/ 137 h 237"/>
                <a:gd name="T94" fmla="*/ 79 w 287"/>
                <a:gd name="T95" fmla="*/ 214 h 237"/>
                <a:gd name="T96" fmla="*/ 37 w 287"/>
                <a:gd name="T97" fmla="*/ 214 h 237"/>
                <a:gd name="T98" fmla="*/ 37 w 287"/>
                <a:gd name="T99" fmla="*/ 145 h 237"/>
                <a:gd name="T100" fmla="*/ 75 w 287"/>
                <a:gd name="T101" fmla="*/ 106 h 237"/>
                <a:gd name="T102" fmla="*/ 86 w 287"/>
                <a:gd name="T103" fmla="*/ 108 h 237"/>
                <a:gd name="T104" fmla="*/ 79 w 287"/>
                <a:gd name="T105" fmla="*/ 137 h 237"/>
                <a:gd name="T106" fmla="*/ 88 w 287"/>
                <a:gd name="T107" fmla="*/ 237 h 237"/>
                <a:gd name="T108" fmla="*/ 200 w 287"/>
                <a:gd name="T109" fmla="*/ 237 h 237"/>
                <a:gd name="T110" fmla="*/ 200 w 287"/>
                <a:gd name="T111" fmla="*/ 137 h 237"/>
                <a:gd name="T112" fmla="*/ 144 w 287"/>
                <a:gd name="T113" fmla="*/ 81 h 237"/>
                <a:gd name="T114" fmla="*/ 88 w 287"/>
                <a:gd name="T115" fmla="*/ 137 h 237"/>
                <a:gd name="T116" fmla="*/ 88 w 287"/>
                <a:gd name="T117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7" h="237">
                  <a:moveTo>
                    <a:pt x="260" y="78"/>
                  </a:moveTo>
                  <a:cubicBezTo>
                    <a:pt x="251" y="78"/>
                    <a:pt x="244" y="85"/>
                    <a:pt x="244" y="94"/>
                  </a:cubicBezTo>
                  <a:cubicBezTo>
                    <a:pt x="244" y="103"/>
                    <a:pt x="251" y="111"/>
                    <a:pt x="260" y="111"/>
                  </a:cubicBezTo>
                  <a:cubicBezTo>
                    <a:pt x="269" y="111"/>
                    <a:pt x="277" y="103"/>
                    <a:pt x="277" y="94"/>
                  </a:cubicBezTo>
                  <a:cubicBezTo>
                    <a:pt x="277" y="85"/>
                    <a:pt x="269" y="78"/>
                    <a:pt x="260" y="78"/>
                  </a:cubicBezTo>
                  <a:close/>
                  <a:moveTo>
                    <a:pt x="27" y="78"/>
                  </a:moveTo>
                  <a:cubicBezTo>
                    <a:pt x="18" y="78"/>
                    <a:pt x="11" y="85"/>
                    <a:pt x="11" y="94"/>
                  </a:cubicBezTo>
                  <a:cubicBezTo>
                    <a:pt x="11" y="103"/>
                    <a:pt x="18" y="111"/>
                    <a:pt x="27" y="111"/>
                  </a:cubicBezTo>
                  <a:cubicBezTo>
                    <a:pt x="36" y="111"/>
                    <a:pt x="43" y="103"/>
                    <a:pt x="43" y="94"/>
                  </a:cubicBezTo>
                  <a:cubicBezTo>
                    <a:pt x="43" y="85"/>
                    <a:pt x="36" y="78"/>
                    <a:pt x="27" y="78"/>
                  </a:cubicBezTo>
                  <a:close/>
                  <a:moveTo>
                    <a:pt x="212" y="49"/>
                  </a:moveTo>
                  <a:cubicBezTo>
                    <a:pt x="199" y="49"/>
                    <a:pt x="188" y="59"/>
                    <a:pt x="188" y="73"/>
                  </a:cubicBezTo>
                  <a:cubicBezTo>
                    <a:pt x="188" y="86"/>
                    <a:pt x="199" y="97"/>
                    <a:pt x="212" y="97"/>
                  </a:cubicBezTo>
                  <a:cubicBezTo>
                    <a:pt x="225" y="97"/>
                    <a:pt x="236" y="86"/>
                    <a:pt x="236" y="73"/>
                  </a:cubicBezTo>
                  <a:cubicBezTo>
                    <a:pt x="236" y="59"/>
                    <a:pt x="225" y="49"/>
                    <a:pt x="212" y="49"/>
                  </a:cubicBezTo>
                  <a:close/>
                  <a:moveTo>
                    <a:pt x="287" y="196"/>
                  </a:moveTo>
                  <a:cubicBezTo>
                    <a:pt x="259" y="196"/>
                    <a:pt x="259" y="196"/>
                    <a:pt x="259" y="196"/>
                  </a:cubicBezTo>
                  <a:cubicBezTo>
                    <a:pt x="259" y="145"/>
                    <a:pt x="259" y="145"/>
                    <a:pt x="259" y="145"/>
                  </a:cubicBezTo>
                  <a:cubicBezTo>
                    <a:pt x="259" y="136"/>
                    <a:pt x="257" y="128"/>
                    <a:pt x="253" y="121"/>
                  </a:cubicBezTo>
                  <a:cubicBezTo>
                    <a:pt x="255" y="120"/>
                    <a:pt x="258" y="120"/>
                    <a:pt x="260" y="120"/>
                  </a:cubicBezTo>
                  <a:cubicBezTo>
                    <a:pt x="275" y="120"/>
                    <a:pt x="287" y="132"/>
                    <a:pt x="287" y="147"/>
                  </a:cubicBezTo>
                  <a:lnTo>
                    <a:pt x="287" y="196"/>
                  </a:lnTo>
                  <a:close/>
                  <a:moveTo>
                    <a:pt x="75" y="49"/>
                  </a:moveTo>
                  <a:cubicBezTo>
                    <a:pt x="62" y="49"/>
                    <a:pt x="51" y="59"/>
                    <a:pt x="51" y="73"/>
                  </a:cubicBezTo>
                  <a:cubicBezTo>
                    <a:pt x="51" y="86"/>
                    <a:pt x="62" y="97"/>
                    <a:pt x="75" y="97"/>
                  </a:cubicBezTo>
                  <a:cubicBezTo>
                    <a:pt x="88" y="97"/>
                    <a:pt x="99" y="86"/>
                    <a:pt x="99" y="73"/>
                  </a:cubicBezTo>
                  <a:cubicBezTo>
                    <a:pt x="99" y="59"/>
                    <a:pt x="88" y="49"/>
                    <a:pt x="75" y="49"/>
                  </a:cubicBezTo>
                  <a:close/>
                  <a:moveTo>
                    <a:pt x="27" y="120"/>
                  </a:moveTo>
                  <a:cubicBezTo>
                    <a:pt x="29" y="120"/>
                    <a:pt x="32" y="120"/>
                    <a:pt x="34" y="121"/>
                  </a:cubicBezTo>
                  <a:cubicBezTo>
                    <a:pt x="30" y="128"/>
                    <a:pt x="28" y="136"/>
                    <a:pt x="28" y="145"/>
                  </a:cubicBezTo>
                  <a:cubicBezTo>
                    <a:pt x="28" y="196"/>
                    <a:pt x="28" y="196"/>
                    <a:pt x="28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32"/>
                    <a:pt x="12" y="120"/>
                    <a:pt x="27" y="120"/>
                  </a:cubicBezTo>
                  <a:close/>
                  <a:moveTo>
                    <a:pt x="144" y="0"/>
                  </a:moveTo>
                  <a:cubicBezTo>
                    <a:pt x="124" y="0"/>
                    <a:pt x="108" y="16"/>
                    <a:pt x="108" y="36"/>
                  </a:cubicBezTo>
                  <a:cubicBezTo>
                    <a:pt x="108" y="56"/>
                    <a:pt x="124" y="72"/>
                    <a:pt x="144" y="72"/>
                  </a:cubicBezTo>
                  <a:cubicBezTo>
                    <a:pt x="163" y="72"/>
                    <a:pt x="179" y="56"/>
                    <a:pt x="179" y="36"/>
                  </a:cubicBezTo>
                  <a:cubicBezTo>
                    <a:pt x="179" y="16"/>
                    <a:pt x="163" y="0"/>
                    <a:pt x="144" y="0"/>
                  </a:cubicBezTo>
                  <a:close/>
                  <a:moveTo>
                    <a:pt x="251" y="214"/>
                  </a:moveTo>
                  <a:cubicBezTo>
                    <a:pt x="208" y="214"/>
                    <a:pt x="208" y="214"/>
                    <a:pt x="208" y="214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8" y="127"/>
                    <a:pt x="206" y="117"/>
                    <a:pt x="201" y="108"/>
                  </a:cubicBezTo>
                  <a:cubicBezTo>
                    <a:pt x="205" y="107"/>
                    <a:pt x="208" y="106"/>
                    <a:pt x="212" y="106"/>
                  </a:cubicBezTo>
                  <a:cubicBezTo>
                    <a:pt x="233" y="106"/>
                    <a:pt x="251" y="124"/>
                    <a:pt x="251" y="145"/>
                  </a:cubicBezTo>
                  <a:lnTo>
                    <a:pt x="251" y="214"/>
                  </a:lnTo>
                  <a:close/>
                  <a:moveTo>
                    <a:pt x="79" y="137"/>
                  </a:moveTo>
                  <a:cubicBezTo>
                    <a:pt x="79" y="214"/>
                    <a:pt x="79" y="214"/>
                    <a:pt x="79" y="214"/>
                  </a:cubicBezTo>
                  <a:cubicBezTo>
                    <a:pt x="37" y="214"/>
                    <a:pt x="37" y="214"/>
                    <a:pt x="37" y="214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37" y="124"/>
                    <a:pt x="54" y="106"/>
                    <a:pt x="75" y="106"/>
                  </a:cubicBezTo>
                  <a:cubicBezTo>
                    <a:pt x="79" y="106"/>
                    <a:pt x="83" y="107"/>
                    <a:pt x="86" y="108"/>
                  </a:cubicBezTo>
                  <a:cubicBezTo>
                    <a:pt x="81" y="117"/>
                    <a:pt x="79" y="127"/>
                    <a:pt x="79" y="137"/>
                  </a:cubicBezTo>
                  <a:close/>
                  <a:moveTo>
                    <a:pt x="88" y="237"/>
                  </a:moveTo>
                  <a:cubicBezTo>
                    <a:pt x="200" y="237"/>
                    <a:pt x="200" y="237"/>
                    <a:pt x="200" y="2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06"/>
                    <a:pt x="174" y="81"/>
                    <a:pt x="144" y="81"/>
                  </a:cubicBezTo>
                  <a:cubicBezTo>
                    <a:pt x="113" y="81"/>
                    <a:pt x="88" y="106"/>
                    <a:pt x="88" y="137"/>
                  </a:cubicBezTo>
                  <a:lnTo>
                    <a:pt x="88" y="2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7" name="矩形 6"/>
          <p:cNvSpPr/>
          <p:nvPr/>
        </p:nvSpPr>
        <p:spPr bwMode="auto">
          <a:xfrm flipV="1">
            <a:off x="6" y="5"/>
            <a:ext cx="9168289" cy="621007"/>
          </a:xfrm>
          <a:prstGeom prst="rect">
            <a:avLst/>
          </a:prstGeom>
          <a:solidFill>
            <a:srgbClr val="A85008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rgbClr val="C0504D">
                <a:lumMod val="60000"/>
                <a:lumOff val="40000"/>
                <a:alpha val="40000"/>
              </a:srgbClr>
            </a:glow>
          </a:effectLst>
        </p:spPr>
        <p:txBody>
          <a:bodyPr lIns="68547" tIns="34277" rIns="68547" bIns="34277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801370">
              <a:defRPr/>
            </a:pPr>
            <a:endParaRPr lang="zh-CN" altLang="en-US" sz="1500" dirty="0">
              <a:ln>
                <a:solidFill>
                  <a:srgbClr val="660033"/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9512" y="42760"/>
            <a:ext cx="6768752" cy="523214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壹   富庶天下看发展</a:t>
            </a:r>
          </a:p>
        </p:txBody>
      </p:sp>
      <p:sp>
        <p:nvSpPr>
          <p:cNvPr id="9" name="L 形 8"/>
          <p:cNvSpPr/>
          <p:nvPr/>
        </p:nvSpPr>
        <p:spPr>
          <a:xfrm rot="13173812">
            <a:off x="570755" y="112372"/>
            <a:ext cx="430133" cy="419731"/>
          </a:xfrm>
          <a:prstGeom prst="corner">
            <a:avLst>
              <a:gd name="adj1" fmla="val 16934"/>
              <a:gd name="adj2" fmla="val 17208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94562" y="763545"/>
            <a:ext cx="3514268" cy="461659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手工业</a:t>
            </a:r>
            <a:r>
              <a:rPr lang="en-US" altLang="zh-CN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纺织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99" y="3338647"/>
            <a:ext cx="2531558" cy="1722344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023" y="3380250"/>
            <a:ext cx="2367139" cy="14589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34" y="1389775"/>
            <a:ext cx="2354508" cy="17658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"/>
          <a:stretch>
            <a:fillRect/>
          </a:stretch>
        </p:blipFill>
        <p:spPr>
          <a:xfrm>
            <a:off x="3408742" y="1470911"/>
            <a:ext cx="2488862" cy="16405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9" name="文本框 11"/>
          <p:cNvSpPr txBox="1"/>
          <p:nvPr/>
        </p:nvSpPr>
        <p:spPr>
          <a:xfrm>
            <a:off x="486351" y="1595503"/>
            <a:ext cx="444344" cy="13388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000" dirty="0">
                <a:latin typeface="+mn-ea"/>
              </a:rPr>
              <a:t>手</a:t>
            </a:r>
            <a:endParaRPr lang="en-US" altLang="zh-CN" sz="2000" dirty="0">
              <a:latin typeface="+mn-ea"/>
            </a:endParaRPr>
          </a:p>
          <a:p>
            <a:r>
              <a:rPr lang="zh-CN" altLang="en-US" sz="2000" dirty="0">
                <a:latin typeface="+mn-ea"/>
              </a:rPr>
              <a:t>捻</a:t>
            </a:r>
            <a:endParaRPr lang="en-US" altLang="zh-CN" sz="2000" dirty="0">
              <a:latin typeface="+mn-ea"/>
            </a:endParaRPr>
          </a:p>
          <a:p>
            <a:r>
              <a:rPr lang="zh-CN" altLang="en-US" sz="2000" dirty="0">
                <a:latin typeface="+mn-ea"/>
              </a:rPr>
              <a:t>纺</a:t>
            </a:r>
            <a:endParaRPr lang="en-US" altLang="zh-CN" sz="2000" dirty="0">
              <a:latin typeface="+mn-ea"/>
            </a:endParaRPr>
          </a:p>
          <a:p>
            <a:r>
              <a:rPr lang="zh-CN" altLang="en-US" sz="2000" dirty="0">
                <a:latin typeface="+mn-ea"/>
              </a:rPr>
              <a:t>轮</a:t>
            </a:r>
          </a:p>
        </p:txBody>
      </p:sp>
      <p:sp>
        <p:nvSpPr>
          <p:cNvPr id="30" name="文本框 12"/>
          <p:cNvSpPr txBox="1"/>
          <p:nvPr/>
        </p:nvSpPr>
        <p:spPr>
          <a:xfrm>
            <a:off x="5901800" y="1564358"/>
            <a:ext cx="444344" cy="13388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000" dirty="0">
                <a:latin typeface="+mn-ea"/>
              </a:rPr>
              <a:t>脚</a:t>
            </a:r>
            <a:endParaRPr lang="en-US" altLang="zh-CN" sz="2000" dirty="0">
              <a:latin typeface="+mn-ea"/>
            </a:endParaRPr>
          </a:p>
          <a:p>
            <a:r>
              <a:rPr lang="zh-CN" altLang="en-US" sz="2000" dirty="0">
                <a:latin typeface="+mn-ea"/>
              </a:rPr>
              <a:t>踏</a:t>
            </a:r>
            <a:endParaRPr lang="en-US" altLang="zh-CN" sz="2000" dirty="0">
              <a:latin typeface="+mn-ea"/>
            </a:endParaRPr>
          </a:p>
          <a:p>
            <a:r>
              <a:rPr lang="zh-CN" altLang="en-US" sz="2000" dirty="0">
                <a:latin typeface="+mn-ea"/>
              </a:rPr>
              <a:t>纺</a:t>
            </a:r>
            <a:endParaRPr lang="en-US" altLang="zh-CN" sz="2000" dirty="0">
              <a:latin typeface="+mn-ea"/>
            </a:endParaRPr>
          </a:p>
          <a:p>
            <a:r>
              <a:rPr lang="zh-CN" altLang="en-US" sz="2000" dirty="0">
                <a:latin typeface="+mn-ea"/>
              </a:rPr>
              <a:t>车</a:t>
            </a:r>
          </a:p>
        </p:txBody>
      </p:sp>
      <p:sp>
        <p:nvSpPr>
          <p:cNvPr id="31" name="文本框 13"/>
          <p:cNvSpPr txBox="1"/>
          <p:nvPr/>
        </p:nvSpPr>
        <p:spPr>
          <a:xfrm>
            <a:off x="470326" y="3380249"/>
            <a:ext cx="444344" cy="13388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000" dirty="0">
                <a:latin typeface="+mn-ea"/>
              </a:rPr>
              <a:t>脚</a:t>
            </a:r>
            <a:endParaRPr lang="en-US" altLang="zh-CN" sz="2000" dirty="0">
              <a:latin typeface="+mn-ea"/>
            </a:endParaRPr>
          </a:p>
          <a:p>
            <a:r>
              <a:rPr lang="zh-CN" altLang="en-US" sz="2000" dirty="0">
                <a:latin typeface="+mn-ea"/>
              </a:rPr>
              <a:t>踏</a:t>
            </a:r>
            <a:endParaRPr lang="en-US" altLang="zh-CN" sz="2000" dirty="0">
              <a:latin typeface="+mn-ea"/>
            </a:endParaRPr>
          </a:p>
          <a:p>
            <a:r>
              <a:rPr lang="zh-CN" altLang="en-US" sz="2000" dirty="0">
                <a:latin typeface="+mn-ea"/>
              </a:rPr>
              <a:t>织</a:t>
            </a:r>
            <a:endParaRPr lang="en-US" altLang="zh-CN" sz="2000" dirty="0">
              <a:latin typeface="+mn-ea"/>
            </a:endParaRPr>
          </a:p>
          <a:p>
            <a:r>
              <a:rPr lang="zh-CN" altLang="en-US" sz="2000" dirty="0">
                <a:latin typeface="+mn-ea"/>
              </a:rPr>
              <a:t>机</a:t>
            </a:r>
          </a:p>
        </p:txBody>
      </p:sp>
      <p:sp>
        <p:nvSpPr>
          <p:cNvPr id="32" name="文本框 14"/>
          <p:cNvSpPr txBox="1"/>
          <p:nvPr/>
        </p:nvSpPr>
        <p:spPr>
          <a:xfrm>
            <a:off x="5901800" y="3527932"/>
            <a:ext cx="444344" cy="13388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000" dirty="0">
                <a:latin typeface="+mn-ea"/>
              </a:rPr>
              <a:t>踞</a:t>
            </a:r>
            <a:endParaRPr lang="en-US" altLang="zh-CN" sz="2000" dirty="0">
              <a:latin typeface="+mn-ea"/>
            </a:endParaRPr>
          </a:p>
          <a:p>
            <a:r>
              <a:rPr lang="zh-CN" altLang="en-US" sz="2000" dirty="0">
                <a:latin typeface="+mn-ea"/>
              </a:rPr>
              <a:t>腰</a:t>
            </a:r>
            <a:endParaRPr lang="en-US" altLang="zh-CN" sz="2000" dirty="0">
              <a:latin typeface="+mn-ea"/>
            </a:endParaRPr>
          </a:p>
          <a:p>
            <a:r>
              <a:rPr lang="zh-CN" altLang="en-US" sz="2000" dirty="0">
                <a:latin typeface="+mn-ea"/>
              </a:rPr>
              <a:t>织</a:t>
            </a:r>
            <a:endParaRPr lang="en-US" altLang="zh-CN" sz="2000" dirty="0">
              <a:latin typeface="+mn-ea"/>
            </a:endParaRPr>
          </a:p>
          <a:p>
            <a:r>
              <a:rPr lang="zh-CN" altLang="en-US" sz="2000" dirty="0">
                <a:latin typeface="+mn-ea"/>
              </a:rPr>
              <a:t>机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7020357" y="1545746"/>
            <a:ext cx="1056991" cy="1028832"/>
            <a:chOff x="6808408" y="1382801"/>
            <a:chExt cx="1276757" cy="1276757"/>
          </a:xfrm>
        </p:grpSpPr>
        <p:grpSp>
          <p:nvGrpSpPr>
            <p:cNvPr id="34" name="组合 33"/>
            <p:cNvGrpSpPr/>
            <p:nvPr/>
          </p:nvGrpSpPr>
          <p:grpSpPr>
            <a:xfrm>
              <a:off x="6808408" y="1382801"/>
              <a:ext cx="1276757" cy="1276757"/>
              <a:chOff x="7782214" y="2612832"/>
              <a:chExt cx="1276757" cy="1276757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7782214" y="2612832"/>
                <a:ext cx="1276757" cy="1276757"/>
              </a:xfrm>
              <a:prstGeom prst="ellipse">
                <a:avLst/>
              </a:pr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7879675" y="2705558"/>
                <a:ext cx="1081833" cy="1081833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5" name="文本框 20"/>
            <p:cNvSpPr txBox="1"/>
            <p:nvPr/>
          </p:nvSpPr>
          <p:spPr>
            <a:xfrm>
              <a:off x="6998155" y="1513347"/>
              <a:ext cx="966598" cy="1031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zh-CN" altLang="en-US" sz="4800" kern="0" dirty="0">
                  <a:solidFill>
                    <a:sysClr val="windowText" lastClr="0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纺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7048777" y="3677500"/>
            <a:ext cx="1028570" cy="985719"/>
            <a:chOff x="6880516" y="1726785"/>
            <a:chExt cx="1276757" cy="1276757"/>
          </a:xfrm>
        </p:grpSpPr>
        <p:grpSp>
          <p:nvGrpSpPr>
            <p:cNvPr id="39" name="组合 38"/>
            <p:cNvGrpSpPr/>
            <p:nvPr/>
          </p:nvGrpSpPr>
          <p:grpSpPr>
            <a:xfrm>
              <a:off x="6880516" y="1726785"/>
              <a:ext cx="1276757" cy="1276757"/>
              <a:chOff x="7854322" y="2956816"/>
              <a:chExt cx="1276757" cy="1276757"/>
            </a:xfrm>
          </p:grpSpPr>
          <p:sp>
            <p:nvSpPr>
              <p:cNvPr id="41" name="椭圆 40"/>
              <p:cNvSpPr/>
              <p:nvPr/>
            </p:nvSpPr>
            <p:spPr>
              <a:xfrm>
                <a:off x="7854322" y="2956816"/>
                <a:ext cx="1276757" cy="1276757"/>
              </a:xfrm>
              <a:prstGeom prst="ellipse">
                <a:avLst/>
              </a:pr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7951783" y="3054277"/>
                <a:ext cx="1081833" cy="1081833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40" name="文本框 24"/>
            <p:cNvSpPr txBox="1"/>
            <p:nvPr/>
          </p:nvSpPr>
          <p:spPr>
            <a:xfrm>
              <a:off x="7060810" y="1912865"/>
              <a:ext cx="865960" cy="9168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zh-CN" altLang="en-US" sz="4000" kern="0" dirty="0">
                  <a:solidFill>
                    <a:sysClr val="windowText" lastClr="0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织</a:t>
              </a:r>
            </a:p>
          </p:txBody>
        </p:sp>
      </p:grpSp>
      <p:sp>
        <p:nvSpPr>
          <p:cNvPr id="44" name="圆角矩形 43"/>
          <p:cNvSpPr/>
          <p:nvPr/>
        </p:nvSpPr>
        <p:spPr>
          <a:xfrm>
            <a:off x="6588224" y="2829021"/>
            <a:ext cx="2041995" cy="698910"/>
          </a:xfrm>
          <a:prstGeom prst="roundRect">
            <a:avLst/>
          </a:prstGeom>
          <a:solidFill>
            <a:srgbClr val="ED7D31"/>
          </a:solidFill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lIns="91436" tIns="45718" rIns="91436" bIns="45718" rtlCol="0" anchor="ctr"/>
          <a:lstStyle/>
          <a:p>
            <a:pPr algn="ctr">
              <a:defRPr/>
            </a:pPr>
            <a:r>
              <a:rPr lang="zh-CN" altLang="en-US" sz="3600" kern="0" dirty="0">
                <a:solidFill>
                  <a:sysClr val="window" lastClr="FFFFFF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纺织业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>
            <p:custDataLst>
              <p:tags r:id="rId1"/>
            </p:custDataLst>
          </p:nvPr>
        </p:nvGrpSpPr>
        <p:grpSpPr>
          <a:xfrm>
            <a:off x="389715" y="861005"/>
            <a:ext cx="353654" cy="323352"/>
            <a:chOff x="7549402" y="2165822"/>
            <a:chExt cx="638175" cy="638175"/>
          </a:xfrm>
          <a:solidFill>
            <a:srgbClr val="A26DC9">
              <a:lumMod val="60000"/>
              <a:lumOff val="40000"/>
            </a:srgbClr>
          </a:solidFill>
        </p:grpSpPr>
        <p:sp>
          <p:nvSpPr>
            <p:cNvPr id="3" name="Oval 56"/>
            <p:cNvSpPr/>
            <p:nvPr>
              <p:custDataLst>
                <p:tags r:id="rId2"/>
              </p:custDataLst>
            </p:nvPr>
          </p:nvSpPr>
          <p:spPr>
            <a:xfrm>
              <a:off x="7549402" y="2165822"/>
              <a:ext cx="638175" cy="63817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" name="Freeform 11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7652589" y="2275359"/>
              <a:ext cx="455613" cy="376238"/>
            </a:xfrm>
            <a:custGeom>
              <a:avLst/>
              <a:gdLst>
                <a:gd name="T0" fmla="*/ 260 w 287"/>
                <a:gd name="T1" fmla="*/ 78 h 237"/>
                <a:gd name="T2" fmla="*/ 244 w 287"/>
                <a:gd name="T3" fmla="*/ 94 h 237"/>
                <a:gd name="T4" fmla="*/ 260 w 287"/>
                <a:gd name="T5" fmla="*/ 111 h 237"/>
                <a:gd name="T6" fmla="*/ 277 w 287"/>
                <a:gd name="T7" fmla="*/ 94 h 237"/>
                <a:gd name="T8" fmla="*/ 260 w 287"/>
                <a:gd name="T9" fmla="*/ 78 h 237"/>
                <a:gd name="T10" fmla="*/ 27 w 287"/>
                <a:gd name="T11" fmla="*/ 78 h 237"/>
                <a:gd name="T12" fmla="*/ 11 w 287"/>
                <a:gd name="T13" fmla="*/ 94 h 237"/>
                <a:gd name="T14" fmla="*/ 27 w 287"/>
                <a:gd name="T15" fmla="*/ 111 h 237"/>
                <a:gd name="T16" fmla="*/ 43 w 287"/>
                <a:gd name="T17" fmla="*/ 94 h 237"/>
                <a:gd name="T18" fmla="*/ 27 w 287"/>
                <a:gd name="T19" fmla="*/ 78 h 237"/>
                <a:gd name="T20" fmla="*/ 212 w 287"/>
                <a:gd name="T21" fmla="*/ 49 h 237"/>
                <a:gd name="T22" fmla="*/ 188 w 287"/>
                <a:gd name="T23" fmla="*/ 73 h 237"/>
                <a:gd name="T24" fmla="*/ 212 w 287"/>
                <a:gd name="T25" fmla="*/ 97 h 237"/>
                <a:gd name="T26" fmla="*/ 236 w 287"/>
                <a:gd name="T27" fmla="*/ 73 h 237"/>
                <a:gd name="T28" fmla="*/ 212 w 287"/>
                <a:gd name="T29" fmla="*/ 49 h 237"/>
                <a:gd name="T30" fmla="*/ 287 w 287"/>
                <a:gd name="T31" fmla="*/ 196 h 237"/>
                <a:gd name="T32" fmla="*/ 259 w 287"/>
                <a:gd name="T33" fmla="*/ 196 h 237"/>
                <a:gd name="T34" fmla="*/ 259 w 287"/>
                <a:gd name="T35" fmla="*/ 145 h 237"/>
                <a:gd name="T36" fmla="*/ 253 w 287"/>
                <a:gd name="T37" fmla="*/ 121 h 237"/>
                <a:gd name="T38" fmla="*/ 260 w 287"/>
                <a:gd name="T39" fmla="*/ 120 h 237"/>
                <a:gd name="T40" fmla="*/ 287 w 287"/>
                <a:gd name="T41" fmla="*/ 147 h 237"/>
                <a:gd name="T42" fmla="*/ 287 w 287"/>
                <a:gd name="T43" fmla="*/ 196 h 237"/>
                <a:gd name="T44" fmla="*/ 75 w 287"/>
                <a:gd name="T45" fmla="*/ 49 h 237"/>
                <a:gd name="T46" fmla="*/ 51 w 287"/>
                <a:gd name="T47" fmla="*/ 73 h 237"/>
                <a:gd name="T48" fmla="*/ 75 w 287"/>
                <a:gd name="T49" fmla="*/ 97 h 237"/>
                <a:gd name="T50" fmla="*/ 99 w 287"/>
                <a:gd name="T51" fmla="*/ 73 h 237"/>
                <a:gd name="T52" fmla="*/ 75 w 287"/>
                <a:gd name="T53" fmla="*/ 49 h 237"/>
                <a:gd name="T54" fmla="*/ 27 w 287"/>
                <a:gd name="T55" fmla="*/ 120 h 237"/>
                <a:gd name="T56" fmla="*/ 34 w 287"/>
                <a:gd name="T57" fmla="*/ 121 h 237"/>
                <a:gd name="T58" fmla="*/ 28 w 287"/>
                <a:gd name="T59" fmla="*/ 145 h 237"/>
                <a:gd name="T60" fmla="*/ 28 w 287"/>
                <a:gd name="T61" fmla="*/ 196 h 237"/>
                <a:gd name="T62" fmla="*/ 0 w 287"/>
                <a:gd name="T63" fmla="*/ 196 h 237"/>
                <a:gd name="T64" fmla="*/ 0 w 287"/>
                <a:gd name="T65" fmla="*/ 147 h 237"/>
                <a:gd name="T66" fmla="*/ 27 w 287"/>
                <a:gd name="T67" fmla="*/ 120 h 237"/>
                <a:gd name="T68" fmla="*/ 144 w 287"/>
                <a:gd name="T69" fmla="*/ 0 h 237"/>
                <a:gd name="T70" fmla="*/ 108 w 287"/>
                <a:gd name="T71" fmla="*/ 36 h 237"/>
                <a:gd name="T72" fmla="*/ 144 w 287"/>
                <a:gd name="T73" fmla="*/ 72 h 237"/>
                <a:gd name="T74" fmla="*/ 179 w 287"/>
                <a:gd name="T75" fmla="*/ 36 h 237"/>
                <a:gd name="T76" fmla="*/ 144 w 287"/>
                <a:gd name="T77" fmla="*/ 0 h 237"/>
                <a:gd name="T78" fmla="*/ 251 w 287"/>
                <a:gd name="T79" fmla="*/ 214 h 237"/>
                <a:gd name="T80" fmla="*/ 208 w 287"/>
                <a:gd name="T81" fmla="*/ 214 h 237"/>
                <a:gd name="T82" fmla="*/ 208 w 287"/>
                <a:gd name="T83" fmla="*/ 137 h 237"/>
                <a:gd name="T84" fmla="*/ 201 w 287"/>
                <a:gd name="T85" fmla="*/ 108 h 237"/>
                <a:gd name="T86" fmla="*/ 212 w 287"/>
                <a:gd name="T87" fmla="*/ 106 h 237"/>
                <a:gd name="T88" fmla="*/ 251 w 287"/>
                <a:gd name="T89" fmla="*/ 145 h 237"/>
                <a:gd name="T90" fmla="*/ 251 w 287"/>
                <a:gd name="T91" fmla="*/ 214 h 237"/>
                <a:gd name="T92" fmla="*/ 79 w 287"/>
                <a:gd name="T93" fmla="*/ 137 h 237"/>
                <a:gd name="T94" fmla="*/ 79 w 287"/>
                <a:gd name="T95" fmla="*/ 214 h 237"/>
                <a:gd name="T96" fmla="*/ 37 w 287"/>
                <a:gd name="T97" fmla="*/ 214 h 237"/>
                <a:gd name="T98" fmla="*/ 37 w 287"/>
                <a:gd name="T99" fmla="*/ 145 h 237"/>
                <a:gd name="T100" fmla="*/ 75 w 287"/>
                <a:gd name="T101" fmla="*/ 106 h 237"/>
                <a:gd name="T102" fmla="*/ 86 w 287"/>
                <a:gd name="T103" fmla="*/ 108 h 237"/>
                <a:gd name="T104" fmla="*/ 79 w 287"/>
                <a:gd name="T105" fmla="*/ 137 h 237"/>
                <a:gd name="T106" fmla="*/ 88 w 287"/>
                <a:gd name="T107" fmla="*/ 237 h 237"/>
                <a:gd name="T108" fmla="*/ 200 w 287"/>
                <a:gd name="T109" fmla="*/ 237 h 237"/>
                <a:gd name="T110" fmla="*/ 200 w 287"/>
                <a:gd name="T111" fmla="*/ 137 h 237"/>
                <a:gd name="T112" fmla="*/ 144 w 287"/>
                <a:gd name="T113" fmla="*/ 81 h 237"/>
                <a:gd name="T114" fmla="*/ 88 w 287"/>
                <a:gd name="T115" fmla="*/ 137 h 237"/>
                <a:gd name="T116" fmla="*/ 88 w 287"/>
                <a:gd name="T117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7" h="237">
                  <a:moveTo>
                    <a:pt x="260" y="78"/>
                  </a:moveTo>
                  <a:cubicBezTo>
                    <a:pt x="251" y="78"/>
                    <a:pt x="244" y="85"/>
                    <a:pt x="244" y="94"/>
                  </a:cubicBezTo>
                  <a:cubicBezTo>
                    <a:pt x="244" y="103"/>
                    <a:pt x="251" y="111"/>
                    <a:pt x="260" y="111"/>
                  </a:cubicBezTo>
                  <a:cubicBezTo>
                    <a:pt x="269" y="111"/>
                    <a:pt x="277" y="103"/>
                    <a:pt x="277" y="94"/>
                  </a:cubicBezTo>
                  <a:cubicBezTo>
                    <a:pt x="277" y="85"/>
                    <a:pt x="269" y="78"/>
                    <a:pt x="260" y="78"/>
                  </a:cubicBezTo>
                  <a:close/>
                  <a:moveTo>
                    <a:pt x="27" y="78"/>
                  </a:moveTo>
                  <a:cubicBezTo>
                    <a:pt x="18" y="78"/>
                    <a:pt x="11" y="85"/>
                    <a:pt x="11" y="94"/>
                  </a:cubicBezTo>
                  <a:cubicBezTo>
                    <a:pt x="11" y="103"/>
                    <a:pt x="18" y="111"/>
                    <a:pt x="27" y="111"/>
                  </a:cubicBezTo>
                  <a:cubicBezTo>
                    <a:pt x="36" y="111"/>
                    <a:pt x="43" y="103"/>
                    <a:pt x="43" y="94"/>
                  </a:cubicBezTo>
                  <a:cubicBezTo>
                    <a:pt x="43" y="85"/>
                    <a:pt x="36" y="78"/>
                    <a:pt x="27" y="78"/>
                  </a:cubicBezTo>
                  <a:close/>
                  <a:moveTo>
                    <a:pt x="212" y="49"/>
                  </a:moveTo>
                  <a:cubicBezTo>
                    <a:pt x="199" y="49"/>
                    <a:pt x="188" y="59"/>
                    <a:pt x="188" y="73"/>
                  </a:cubicBezTo>
                  <a:cubicBezTo>
                    <a:pt x="188" y="86"/>
                    <a:pt x="199" y="97"/>
                    <a:pt x="212" y="97"/>
                  </a:cubicBezTo>
                  <a:cubicBezTo>
                    <a:pt x="225" y="97"/>
                    <a:pt x="236" y="86"/>
                    <a:pt x="236" y="73"/>
                  </a:cubicBezTo>
                  <a:cubicBezTo>
                    <a:pt x="236" y="59"/>
                    <a:pt x="225" y="49"/>
                    <a:pt x="212" y="49"/>
                  </a:cubicBezTo>
                  <a:close/>
                  <a:moveTo>
                    <a:pt x="287" y="196"/>
                  </a:moveTo>
                  <a:cubicBezTo>
                    <a:pt x="259" y="196"/>
                    <a:pt x="259" y="196"/>
                    <a:pt x="259" y="196"/>
                  </a:cubicBezTo>
                  <a:cubicBezTo>
                    <a:pt x="259" y="145"/>
                    <a:pt x="259" y="145"/>
                    <a:pt x="259" y="145"/>
                  </a:cubicBezTo>
                  <a:cubicBezTo>
                    <a:pt x="259" y="136"/>
                    <a:pt x="257" y="128"/>
                    <a:pt x="253" y="121"/>
                  </a:cubicBezTo>
                  <a:cubicBezTo>
                    <a:pt x="255" y="120"/>
                    <a:pt x="258" y="120"/>
                    <a:pt x="260" y="120"/>
                  </a:cubicBezTo>
                  <a:cubicBezTo>
                    <a:pt x="275" y="120"/>
                    <a:pt x="287" y="132"/>
                    <a:pt x="287" y="147"/>
                  </a:cubicBezTo>
                  <a:lnTo>
                    <a:pt x="287" y="196"/>
                  </a:lnTo>
                  <a:close/>
                  <a:moveTo>
                    <a:pt x="75" y="49"/>
                  </a:moveTo>
                  <a:cubicBezTo>
                    <a:pt x="62" y="49"/>
                    <a:pt x="51" y="59"/>
                    <a:pt x="51" y="73"/>
                  </a:cubicBezTo>
                  <a:cubicBezTo>
                    <a:pt x="51" y="86"/>
                    <a:pt x="62" y="97"/>
                    <a:pt x="75" y="97"/>
                  </a:cubicBezTo>
                  <a:cubicBezTo>
                    <a:pt x="88" y="97"/>
                    <a:pt x="99" y="86"/>
                    <a:pt x="99" y="73"/>
                  </a:cubicBezTo>
                  <a:cubicBezTo>
                    <a:pt x="99" y="59"/>
                    <a:pt x="88" y="49"/>
                    <a:pt x="75" y="49"/>
                  </a:cubicBezTo>
                  <a:close/>
                  <a:moveTo>
                    <a:pt x="27" y="120"/>
                  </a:moveTo>
                  <a:cubicBezTo>
                    <a:pt x="29" y="120"/>
                    <a:pt x="32" y="120"/>
                    <a:pt x="34" y="121"/>
                  </a:cubicBezTo>
                  <a:cubicBezTo>
                    <a:pt x="30" y="128"/>
                    <a:pt x="28" y="136"/>
                    <a:pt x="28" y="145"/>
                  </a:cubicBezTo>
                  <a:cubicBezTo>
                    <a:pt x="28" y="196"/>
                    <a:pt x="28" y="196"/>
                    <a:pt x="28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32"/>
                    <a:pt x="12" y="120"/>
                    <a:pt x="27" y="120"/>
                  </a:cubicBezTo>
                  <a:close/>
                  <a:moveTo>
                    <a:pt x="144" y="0"/>
                  </a:moveTo>
                  <a:cubicBezTo>
                    <a:pt x="124" y="0"/>
                    <a:pt x="108" y="16"/>
                    <a:pt x="108" y="36"/>
                  </a:cubicBezTo>
                  <a:cubicBezTo>
                    <a:pt x="108" y="56"/>
                    <a:pt x="124" y="72"/>
                    <a:pt x="144" y="72"/>
                  </a:cubicBezTo>
                  <a:cubicBezTo>
                    <a:pt x="163" y="72"/>
                    <a:pt x="179" y="56"/>
                    <a:pt x="179" y="36"/>
                  </a:cubicBezTo>
                  <a:cubicBezTo>
                    <a:pt x="179" y="16"/>
                    <a:pt x="163" y="0"/>
                    <a:pt x="144" y="0"/>
                  </a:cubicBezTo>
                  <a:close/>
                  <a:moveTo>
                    <a:pt x="251" y="214"/>
                  </a:moveTo>
                  <a:cubicBezTo>
                    <a:pt x="208" y="214"/>
                    <a:pt x="208" y="214"/>
                    <a:pt x="208" y="214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8" y="127"/>
                    <a:pt x="206" y="117"/>
                    <a:pt x="201" y="108"/>
                  </a:cubicBezTo>
                  <a:cubicBezTo>
                    <a:pt x="205" y="107"/>
                    <a:pt x="208" y="106"/>
                    <a:pt x="212" y="106"/>
                  </a:cubicBezTo>
                  <a:cubicBezTo>
                    <a:pt x="233" y="106"/>
                    <a:pt x="251" y="124"/>
                    <a:pt x="251" y="145"/>
                  </a:cubicBezTo>
                  <a:lnTo>
                    <a:pt x="251" y="214"/>
                  </a:lnTo>
                  <a:close/>
                  <a:moveTo>
                    <a:pt x="79" y="137"/>
                  </a:moveTo>
                  <a:cubicBezTo>
                    <a:pt x="79" y="214"/>
                    <a:pt x="79" y="214"/>
                    <a:pt x="79" y="214"/>
                  </a:cubicBezTo>
                  <a:cubicBezTo>
                    <a:pt x="37" y="214"/>
                    <a:pt x="37" y="214"/>
                    <a:pt x="37" y="214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37" y="124"/>
                    <a:pt x="54" y="106"/>
                    <a:pt x="75" y="106"/>
                  </a:cubicBezTo>
                  <a:cubicBezTo>
                    <a:pt x="79" y="106"/>
                    <a:pt x="83" y="107"/>
                    <a:pt x="86" y="108"/>
                  </a:cubicBezTo>
                  <a:cubicBezTo>
                    <a:pt x="81" y="117"/>
                    <a:pt x="79" y="127"/>
                    <a:pt x="79" y="137"/>
                  </a:cubicBezTo>
                  <a:close/>
                  <a:moveTo>
                    <a:pt x="88" y="237"/>
                  </a:moveTo>
                  <a:cubicBezTo>
                    <a:pt x="200" y="237"/>
                    <a:pt x="200" y="237"/>
                    <a:pt x="200" y="2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06"/>
                    <a:pt x="174" y="81"/>
                    <a:pt x="144" y="81"/>
                  </a:cubicBezTo>
                  <a:cubicBezTo>
                    <a:pt x="113" y="81"/>
                    <a:pt x="88" y="106"/>
                    <a:pt x="88" y="137"/>
                  </a:cubicBezTo>
                  <a:lnTo>
                    <a:pt x="88" y="2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852387" y="780992"/>
            <a:ext cx="3514268" cy="461659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手工业</a:t>
            </a:r>
            <a:r>
              <a:rPr lang="en-US" altLang="zh-CN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制瓷</a:t>
            </a:r>
          </a:p>
        </p:txBody>
      </p:sp>
      <p:sp>
        <p:nvSpPr>
          <p:cNvPr id="8" name="矩形 7"/>
          <p:cNvSpPr/>
          <p:nvPr/>
        </p:nvSpPr>
        <p:spPr bwMode="auto">
          <a:xfrm flipV="1">
            <a:off x="6" y="5"/>
            <a:ext cx="9168289" cy="621007"/>
          </a:xfrm>
          <a:prstGeom prst="rect">
            <a:avLst/>
          </a:prstGeom>
          <a:solidFill>
            <a:srgbClr val="A85008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rgbClr val="C0504D">
                <a:lumMod val="60000"/>
                <a:lumOff val="40000"/>
                <a:alpha val="40000"/>
              </a:srgbClr>
            </a:glow>
          </a:effectLst>
        </p:spPr>
        <p:txBody>
          <a:bodyPr lIns="68547" tIns="34277" rIns="68547" bIns="34277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801370">
              <a:defRPr/>
            </a:pPr>
            <a:endParaRPr lang="zh-CN" altLang="en-US" sz="1500" dirty="0">
              <a:ln>
                <a:solidFill>
                  <a:srgbClr val="660033"/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9512" y="42760"/>
            <a:ext cx="6768752" cy="523214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壹   富庶天下看发展</a:t>
            </a:r>
          </a:p>
        </p:txBody>
      </p:sp>
      <p:sp>
        <p:nvSpPr>
          <p:cNvPr id="10" name="L 形 9"/>
          <p:cNvSpPr/>
          <p:nvPr/>
        </p:nvSpPr>
        <p:spPr>
          <a:xfrm rot="13173812">
            <a:off x="570755" y="112372"/>
            <a:ext cx="430133" cy="419731"/>
          </a:xfrm>
          <a:prstGeom prst="corner">
            <a:avLst>
              <a:gd name="adj1" fmla="val 16934"/>
              <a:gd name="adj2" fmla="val 17208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zh-CN" altLang="en-US"/>
          </a:p>
        </p:txBody>
      </p:sp>
      <p:sp>
        <p:nvSpPr>
          <p:cNvPr id="14" name="AutoShape 1" descr="C:\Users\57015\Documents\Tencent Files\570152921\Image\C2C\TH)8ZQ]HRCRI7EP@Z%)9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2" tIns="45716" rIns="91432" bIns="45716" numCol="1" anchor="t" anchorCtr="0" compatLnSpc="1"/>
          <a:lstStyle/>
          <a:p>
            <a:endParaRPr lang="zh-CN" altLang="en-US"/>
          </a:p>
        </p:txBody>
      </p:sp>
      <p:sp>
        <p:nvSpPr>
          <p:cNvPr id="16" name="AutoShape 2" descr="C:\Users\57015\Documents\Tencent Files\570152921\Image\C2C\TH)8ZQ]HRCRI7EP@Z%)9.jp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2" tIns="45716" rIns="91432" bIns="45716" numCol="1" anchor="t" anchorCtr="0" compatLnSpc="1"/>
          <a:lstStyle/>
          <a:p>
            <a:endParaRPr lang="zh-CN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6" y="1563638"/>
            <a:ext cx="3528394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180" y="1563638"/>
            <a:ext cx="3692245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9" descr="宋定窑白釉孩儿枕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027" y="1217989"/>
            <a:ext cx="2020228" cy="1512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3" descr="宋官窑青釉方花盆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8" y="3230520"/>
            <a:ext cx="2118995" cy="1464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9" descr="宋汝窑天青釉盘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68" y="1206533"/>
            <a:ext cx="2046368" cy="1444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3" descr="宋哥窑青釉鱼耳炉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361" y="1213361"/>
            <a:ext cx="2006238" cy="147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4"/>
          <p:cNvSpPr txBox="1">
            <a:spLocks noChangeArrowheads="1"/>
          </p:cNvSpPr>
          <p:nvPr/>
        </p:nvSpPr>
        <p:spPr bwMode="auto">
          <a:xfrm>
            <a:off x="2771804" y="2679187"/>
            <a:ext cx="1790117" cy="46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6" rIns="91432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kern="0" dirty="0">
                <a:solidFill>
                  <a:srgbClr val="000000"/>
                </a:solidFill>
              </a:rPr>
              <a:t>宋哥窑</a:t>
            </a:r>
          </a:p>
        </p:txBody>
      </p:sp>
      <p:pic>
        <p:nvPicPr>
          <p:cNvPr id="7" name="Picture 36" descr="宋钧窑玫瑰紫釉葵花式花盆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45298"/>
            <a:ext cx="2105274" cy="1450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21"/>
          <p:cNvSpPr txBox="1">
            <a:spLocks noChangeArrowheads="1"/>
          </p:cNvSpPr>
          <p:nvPr/>
        </p:nvSpPr>
        <p:spPr bwMode="auto">
          <a:xfrm>
            <a:off x="4932042" y="2705435"/>
            <a:ext cx="2363098" cy="46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6" rIns="91432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kern="0" dirty="0">
                <a:solidFill>
                  <a:srgbClr val="000000"/>
                </a:solidFill>
              </a:rPr>
              <a:t>宋定窑</a:t>
            </a:r>
            <a:endParaRPr lang="zh-CN" altLang="en-US" sz="2400" b="1" kern="0" dirty="0">
              <a:solidFill>
                <a:srgbClr val="B2B2B2"/>
              </a:solidFill>
            </a:endParaRPr>
          </a:p>
        </p:txBody>
      </p:sp>
      <p:sp>
        <p:nvSpPr>
          <p:cNvPr id="9" name="Text Box 27"/>
          <p:cNvSpPr txBox="1">
            <a:spLocks noChangeArrowheads="1"/>
          </p:cNvSpPr>
          <p:nvPr/>
        </p:nvSpPr>
        <p:spPr bwMode="auto">
          <a:xfrm>
            <a:off x="4283968" y="4691645"/>
            <a:ext cx="2112192" cy="46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6" rIns="91432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kern="0" dirty="0">
                <a:solidFill>
                  <a:srgbClr val="000000"/>
                </a:solidFill>
              </a:rPr>
              <a:t>宋官窑</a:t>
            </a:r>
          </a:p>
        </p:txBody>
      </p:sp>
      <p:sp>
        <p:nvSpPr>
          <p:cNvPr id="10" name="文本框 3"/>
          <p:cNvSpPr txBox="1">
            <a:spLocks noChangeArrowheads="1"/>
          </p:cNvSpPr>
          <p:nvPr/>
        </p:nvSpPr>
        <p:spPr bwMode="auto">
          <a:xfrm>
            <a:off x="619032" y="2650832"/>
            <a:ext cx="1360680" cy="46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6" rIns="91432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kern="0" dirty="0">
                <a:solidFill>
                  <a:srgbClr val="000000"/>
                </a:solidFill>
              </a:rPr>
              <a:t>宋汝窑</a:t>
            </a:r>
          </a:p>
        </p:txBody>
      </p:sp>
      <p:sp>
        <p:nvSpPr>
          <p:cNvPr id="11" name="Text Box 38"/>
          <p:cNvSpPr txBox="1">
            <a:spLocks noChangeArrowheads="1"/>
          </p:cNvSpPr>
          <p:nvPr/>
        </p:nvSpPr>
        <p:spPr bwMode="auto">
          <a:xfrm>
            <a:off x="1691684" y="4750703"/>
            <a:ext cx="1289511" cy="46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6" rIns="91432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kern="0" dirty="0">
                <a:solidFill>
                  <a:srgbClr val="000000"/>
                </a:solidFill>
              </a:rPr>
              <a:t>宋钧窑</a:t>
            </a:r>
          </a:p>
        </p:txBody>
      </p:sp>
      <p:sp>
        <p:nvSpPr>
          <p:cNvPr id="12" name="矩形 11"/>
          <p:cNvSpPr/>
          <p:nvPr/>
        </p:nvSpPr>
        <p:spPr bwMode="auto">
          <a:xfrm flipV="1">
            <a:off x="-36511" y="-92545"/>
            <a:ext cx="9168289" cy="621007"/>
          </a:xfrm>
          <a:prstGeom prst="rect">
            <a:avLst/>
          </a:prstGeom>
          <a:solidFill>
            <a:srgbClr val="A85008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rgbClr val="C0504D">
                <a:lumMod val="60000"/>
                <a:lumOff val="40000"/>
                <a:alpha val="40000"/>
              </a:srgbClr>
            </a:glow>
          </a:effectLst>
        </p:spPr>
        <p:txBody>
          <a:bodyPr lIns="68547" tIns="34277" rIns="68547" bIns="34277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801370">
              <a:defRPr/>
            </a:pPr>
            <a:endParaRPr lang="zh-CN" altLang="en-US" sz="1500" dirty="0">
              <a:ln>
                <a:solidFill>
                  <a:srgbClr val="660033"/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2998" y="-49785"/>
            <a:ext cx="6768752" cy="523214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壹   富庶天下看发展</a:t>
            </a:r>
          </a:p>
        </p:txBody>
      </p:sp>
      <p:sp>
        <p:nvSpPr>
          <p:cNvPr id="14" name="L 形 13"/>
          <p:cNvSpPr/>
          <p:nvPr/>
        </p:nvSpPr>
        <p:spPr>
          <a:xfrm rot="13173812">
            <a:off x="534241" y="19826"/>
            <a:ext cx="430133" cy="419731"/>
          </a:xfrm>
          <a:prstGeom prst="corner">
            <a:avLst>
              <a:gd name="adj1" fmla="val 16934"/>
              <a:gd name="adj2" fmla="val 17208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>
            <p:custDataLst>
              <p:tags r:id="rId1"/>
            </p:custDataLst>
          </p:nvPr>
        </p:nvGrpSpPr>
        <p:grpSpPr>
          <a:xfrm>
            <a:off x="307114" y="752035"/>
            <a:ext cx="353654" cy="323352"/>
            <a:chOff x="7549402" y="2165822"/>
            <a:chExt cx="638175" cy="638175"/>
          </a:xfrm>
          <a:solidFill>
            <a:srgbClr val="A26DC9">
              <a:lumMod val="60000"/>
              <a:lumOff val="40000"/>
            </a:srgbClr>
          </a:solidFill>
        </p:grpSpPr>
        <p:sp>
          <p:nvSpPr>
            <p:cNvPr id="16" name="Oval 56"/>
            <p:cNvSpPr/>
            <p:nvPr>
              <p:custDataLst>
                <p:tags r:id="rId2"/>
              </p:custDataLst>
            </p:nvPr>
          </p:nvSpPr>
          <p:spPr>
            <a:xfrm>
              <a:off x="7549402" y="2165822"/>
              <a:ext cx="638175" cy="63817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1600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Freeform 11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7652589" y="2275359"/>
              <a:ext cx="455613" cy="376238"/>
            </a:xfrm>
            <a:custGeom>
              <a:avLst/>
              <a:gdLst>
                <a:gd name="T0" fmla="*/ 260 w 287"/>
                <a:gd name="T1" fmla="*/ 78 h 237"/>
                <a:gd name="T2" fmla="*/ 244 w 287"/>
                <a:gd name="T3" fmla="*/ 94 h 237"/>
                <a:gd name="T4" fmla="*/ 260 w 287"/>
                <a:gd name="T5" fmla="*/ 111 h 237"/>
                <a:gd name="T6" fmla="*/ 277 w 287"/>
                <a:gd name="T7" fmla="*/ 94 h 237"/>
                <a:gd name="T8" fmla="*/ 260 w 287"/>
                <a:gd name="T9" fmla="*/ 78 h 237"/>
                <a:gd name="T10" fmla="*/ 27 w 287"/>
                <a:gd name="T11" fmla="*/ 78 h 237"/>
                <a:gd name="T12" fmla="*/ 11 w 287"/>
                <a:gd name="T13" fmla="*/ 94 h 237"/>
                <a:gd name="T14" fmla="*/ 27 w 287"/>
                <a:gd name="T15" fmla="*/ 111 h 237"/>
                <a:gd name="T16" fmla="*/ 43 w 287"/>
                <a:gd name="T17" fmla="*/ 94 h 237"/>
                <a:gd name="T18" fmla="*/ 27 w 287"/>
                <a:gd name="T19" fmla="*/ 78 h 237"/>
                <a:gd name="T20" fmla="*/ 212 w 287"/>
                <a:gd name="T21" fmla="*/ 49 h 237"/>
                <a:gd name="T22" fmla="*/ 188 w 287"/>
                <a:gd name="T23" fmla="*/ 73 h 237"/>
                <a:gd name="T24" fmla="*/ 212 w 287"/>
                <a:gd name="T25" fmla="*/ 97 h 237"/>
                <a:gd name="T26" fmla="*/ 236 w 287"/>
                <a:gd name="T27" fmla="*/ 73 h 237"/>
                <a:gd name="T28" fmla="*/ 212 w 287"/>
                <a:gd name="T29" fmla="*/ 49 h 237"/>
                <a:gd name="T30" fmla="*/ 287 w 287"/>
                <a:gd name="T31" fmla="*/ 196 h 237"/>
                <a:gd name="T32" fmla="*/ 259 w 287"/>
                <a:gd name="T33" fmla="*/ 196 h 237"/>
                <a:gd name="T34" fmla="*/ 259 w 287"/>
                <a:gd name="T35" fmla="*/ 145 h 237"/>
                <a:gd name="T36" fmla="*/ 253 w 287"/>
                <a:gd name="T37" fmla="*/ 121 h 237"/>
                <a:gd name="T38" fmla="*/ 260 w 287"/>
                <a:gd name="T39" fmla="*/ 120 h 237"/>
                <a:gd name="T40" fmla="*/ 287 w 287"/>
                <a:gd name="T41" fmla="*/ 147 h 237"/>
                <a:gd name="T42" fmla="*/ 287 w 287"/>
                <a:gd name="T43" fmla="*/ 196 h 237"/>
                <a:gd name="T44" fmla="*/ 75 w 287"/>
                <a:gd name="T45" fmla="*/ 49 h 237"/>
                <a:gd name="T46" fmla="*/ 51 w 287"/>
                <a:gd name="T47" fmla="*/ 73 h 237"/>
                <a:gd name="T48" fmla="*/ 75 w 287"/>
                <a:gd name="T49" fmla="*/ 97 h 237"/>
                <a:gd name="T50" fmla="*/ 99 w 287"/>
                <a:gd name="T51" fmla="*/ 73 h 237"/>
                <a:gd name="T52" fmla="*/ 75 w 287"/>
                <a:gd name="T53" fmla="*/ 49 h 237"/>
                <a:gd name="T54" fmla="*/ 27 w 287"/>
                <a:gd name="T55" fmla="*/ 120 h 237"/>
                <a:gd name="T56" fmla="*/ 34 w 287"/>
                <a:gd name="T57" fmla="*/ 121 h 237"/>
                <a:gd name="T58" fmla="*/ 28 w 287"/>
                <a:gd name="T59" fmla="*/ 145 h 237"/>
                <a:gd name="T60" fmla="*/ 28 w 287"/>
                <a:gd name="T61" fmla="*/ 196 h 237"/>
                <a:gd name="T62" fmla="*/ 0 w 287"/>
                <a:gd name="T63" fmla="*/ 196 h 237"/>
                <a:gd name="T64" fmla="*/ 0 w 287"/>
                <a:gd name="T65" fmla="*/ 147 h 237"/>
                <a:gd name="T66" fmla="*/ 27 w 287"/>
                <a:gd name="T67" fmla="*/ 120 h 237"/>
                <a:gd name="T68" fmla="*/ 144 w 287"/>
                <a:gd name="T69" fmla="*/ 0 h 237"/>
                <a:gd name="T70" fmla="*/ 108 w 287"/>
                <a:gd name="T71" fmla="*/ 36 h 237"/>
                <a:gd name="T72" fmla="*/ 144 w 287"/>
                <a:gd name="T73" fmla="*/ 72 h 237"/>
                <a:gd name="T74" fmla="*/ 179 w 287"/>
                <a:gd name="T75" fmla="*/ 36 h 237"/>
                <a:gd name="T76" fmla="*/ 144 w 287"/>
                <a:gd name="T77" fmla="*/ 0 h 237"/>
                <a:gd name="T78" fmla="*/ 251 w 287"/>
                <a:gd name="T79" fmla="*/ 214 h 237"/>
                <a:gd name="T80" fmla="*/ 208 w 287"/>
                <a:gd name="T81" fmla="*/ 214 h 237"/>
                <a:gd name="T82" fmla="*/ 208 w 287"/>
                <a:gd name="T83" fmla="*/ 137 h 237"/>
                <a:gd name="T84" fmla="*/ 201 w 287"/>
                <a:gd name="T85" fmla="*/ 108 h 237"/>
                <a:gd name="T86" fmla="*/ 212 w 287"/>
                <a:gd name="T87" fmla="*/ 106 h 237"/>
                <a:gd name="T88" fmla="*/ 251 w 287"/>
                <a:gd name="T89" fmla="*/ 145 h 237"/>
                <a:gd name="T90" fmla="*/ 251 w 287"/>
                <a:gd name="T91" fmla="*/ 214 h 237"/>
                <a:gd name="T92" fmla="*/ 79 w 287"/>
                <a:gd name="T93" fmla="*/ 137 h 237"/>
                <a:gd name="T94" fmla="*/ 79 w 287"/>
                <a:gd name="T95" fmla="*/ 214 h 237"/>
                <a:gd name="T96" fmla="*/ 37 w 287"/>
                <a:gd name="T97" fmla="*/ 214 h 237"/>
                <a:gd name="T98" fmla="*/ 37 w 287"/>
                <a:gd name="T99" fmla="*/ 145 h 237"/>
                <a:gd name="T100" fmla="*/ 75 w 287"/>
                <a:gd name="T101" fmla="*/ 106 h 237"/>
                <a:gd name="T102" fmla="*/ 86 w 287"/>
                <a:gd name="T103" fmla="*/ 108 h 237"/>
                <a:gd name="T104" fmla="*/ 79 w 287"/>
                <a:gd name="T105" fmla="*/ 137 h 237"/>
                <a:gd name="T106" fmla="*/ 88 w 287"/>
                <a:gd name="T107" fmla="*/ 237 h 237"/>
                <a:gd name="T108" fmla="*/ 200 w 287"/>
                <a:gd name="T109" fmla="*/ 237 h 237"/>
                <a:gd name="T110" fmla="*/ 200 w 287"/>
                <a:gd name="T111" fmla="*/ 137 h 237"/>
                <a:gd name="T112" fmla="*/ 144 w 287"/>
                <a:gd name="T113" fmla="*/ 81 h 237"/>
                <a:gd name="T114" fmla="*/ 88 w 287"/>
                <a:gd name="T115" fmla="*/ 137 h 237"/>
                <a:gd name="T116" fmla="*/ 88 w 287"/>
                <a:gd name="T117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7" h="237">
                  <a:moveTo>
                    <a:pt x="260" y="78"/>
                  </a:moveTo>
                  <a:cubicBezTo>
                    <a:pt x="251" y="78"/>
                    <a:pt x="244" y="85"/>
                    <a:pt x="244" y="94"/>
                  </a:cubicBezTo>
                  <a:cubicBezTo>
                    <a:pt x="244" y="103"/>
                    <a:pt x="251" y="111"/>
                    <a:pt x="260" y="111"/>
                  </a:cubicBezTo>
                  <a:cubicBezTo>
                    <a:pt x="269" y="111"/>
                    <a:pt x="277" y="103"/>
                    <a:pt x="277" y="94"/>
                  </a:cubicBezTo>
                  <a:cubicBezTo>
                    <a:pt x="277" y="85"/>
                    <a:pt x="269" y="78"/>
                    <a:pt x="260" y="78"/>
                  </a:cubicBezTo>
                  <a:close/>
                  <a:moveTo>
                    <a:pt x="27" y="78"/>
                  </a:moveTo>
                  <a:cubicBezTo>
                    <a:pt x="18" y="78"/>
                    <a:pt x="11" y="85"/>
                    <a:pt x="11" y="94"/>
                  </a:cubicBezTo>
                  <a:cubicBezTo>
                    <a:pt x="11" y="103"/>
                    <a:pt x="18" y="111"/>
                    <a:pt x="27" y="111"/>
                  </a:cubicBezTo>
                  <a:cubicBezTo>
                    <a:pt x="36" y="111"/>
                    <a:pt x="43" y="103"/>
                    <a:pt x="43" y="94"/>
                  </a:cubicBezTo>
                  <a:cubicBezTo>
                    <a:pt x="43" y="85"/>
                    <a:pt x="36" y="78"/>
                    <a:pt x="27" y="78"/>
                  </a:cubicBezTo>
                  <a:close/>
                  <a:moveTo>
                    <a:pt x="212" y="49"/>
                  </a:moveTo>
                  <a:cubicBezTo>
                    <a:pt x="199" y="49"/>
                    <a:pt x="188" y="59"/>
                    <a:pt x="188" y="73"/>
                  </a:cubicBezTo>
                  <a:cubicBezTo>
                    <a:pt x="188" y="86"/>
                    <a:pt x="199" y="97"/>
                    <a:pt x="212" y="97"/>
                  </a:cubicBezTo>
                  <a:cubicBezTo>
                    <a:pt x="225" y="97"/>
                    <a:pt x="236" y="86"/>
                    <a:pt x="236" y="73"/>
                  </a:cubicBezTo>
                  <a:cubicBezTo>
                    <a:pt x="236" y="59"/>
                    <a:pt x="225" y="49"/>
                    <a:pt x="212" y="49"/>
                  </a:cubicBezTo>
                  <a:close/>
                  <a:moveTo>
                    <a:pt x="287" y="196"/>
                  </a:moveTo>
                  <a:cubicBezTo>
                    <a:pt x="259" y="196"/>
                    <a:pt x="259" y="196"/>
                    <a:pt x="259" y="196"/>
                  </a:cubicBezTo>
                  <a:cubicBezTo>
                    <a:pt x="259" y="145"/>
                    <a:pt x="259" y="145"/>
                    <a:pt x="259" y="145"/>
                  </a:cubicBezTo>
                  <a:cubicBezTo>
                    <a:pt x="259" y="136"/>
                    <a:pt x="257" y="128"/>
                    <a:pt x="253" y="121"/>
                  </a:cubicBezTo>
                  <a:cubicBezTo>
                    <a:pt x="255" y="120"/>
                    <a:pt x="258" y="120"/>
                    <a:pt x="260" y="120"/>
                  </a:cubicBezTo>
                  <a:cubicBezTo>
                    <a:pt x="275" y="120"/>
                    <a:pt x="287" y="132"/>
                    <a:pt x="287" y="147"/>
                  </a:cubicBezTo>
                  <a:lnTo>
                    <a:pt x="287" y="196"/>
                  </a:lnTo>
                  <a:close/>
                  <a:moveTo>
                    <a:pt x="75" y="49"/>
                  </a:moveTo>
                  <a:cubicBezTo>
                    <a:pt x="62" y="49"/>
                    <a:pt x="51" y="59"/>
                    <a:pt x="51" y="73"/>
                  </a:cubicBezTo>
                  <a:cubicBezTo>
                    <a:pt x="51" y="86"/>
                    <a:pt x="62" y="97"/>
                    <a:pt x="75" y="97"/>
                  </a:cubicBezTo>
                  <a:cubicBezTo>
                    <a:pt x="88" y="97"/>
                    <a:pt x="99" y="86"/>
                    <a:pt x="99" y="73"/>
                  </a:cubicBezTo>
                  <a:cubicBezTo>
                    <a:pt x="99" y="59"/>
                    <a:pt x="88" y="49"/>
                    <a:pt x="75" y="49"/>
                  </a:cubicBezTo>
                  <a:close/>
                  <a:moveTo>
                    <a:pt x="27" y="120"/>
                  </a:moveTo>
                  <a:cubicBezTo>
                    <a:pt x="29" y="120"/>
                    <a:pt x="32" y="120"/>
                    <a:pt x="34" y="121"/>
                  </a:cubicBezTo>
                  <a:cubicBezTo>
                    <a:pt x="30" y="128"/>
                    <a:pt x="28" y="136"/>
                    <a:pt x="28" y="145"/>
                  </a:cubicBezTo>
                  <a:cubicBezTo>
                    <a:pt x="28" y="196"/>
                    <a:pt x="28" y="196"/>
                    <a:pt x="28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32"/>
                    <a:pt x="12" y="120"/>
                    <a:pt x="27" y="120"/>
                  </a:cubicBezTo>
                  <a:close/>
                  <a:moveTo>
                    <a:pt x="144" y="0"/>
                  </a:moveTo>
                  <a:cubicBezTo>
                    <a:pt x="124" y="0"/>
                    <a:pt x="108" y="16"/>
                    <a:pt x="108" y="36"/>
                  </a:cubicBezTo>
                  <a:cubicBezTo>
                    <a:pt x="108" y="56"/>
                    <a:pt x="124" y="72"/>
                    <a:pt x="144" y="72"/>
                  </a:cubicBezTo>
                  <a:cubicBezTo>
                    <a:pt x="163" y="72"/>
                    <a:pt x="179" y="56"/>
                    <a:pt x="179" y="36"/>
                  </a:cubicBezTo>
                  <a:cubicBezTo>
                    <a:pt x="179" y="16"/>
                    <a:pt x="163" y="0"/>
                    <a:pt x="144" y="0"/>
                  </a:cubicBezTo>
                  <a:close/>
                  <a:moveTo>
                    <a:pt x="251" y="214"/>
                  </a:moveTo>
                  <a:cubicBezTo>
                    <a:pt x="208" y="214"/>
                    <a:pt x="208" y="214"/>
                    <a:pt x="208" y="214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8" y="127"/>
                    <a:pt x="206" y="117"/>
                    <a:pt x="201" y="108"/>
                  </a:cubicBezTo>
                  <a:cubicBezTo>
                    <a:pt x="205" y="107"/>
                    <a:pt x="208" y="106"/>
                    <a:pt x="212" y="106"/>
                  </a:cubicBezTo>
                  <a:cubicBezTo>
                    <a:pt x="233" y="106"/>
                    <a:pt x="251" y="124"/>
                    <a:pt x="251" y="145"/>
                  </a:cubicBezTo>
                  <a:lnTo>
                    <a:pt x="251" y="214"/>
                  </a:lnTo>
                  <a:close/>
                  <a:moveTo>
                    <a:pt x="79" y="137"/>
                  </a:moveTo>
                  <a:cubicBezTo>
                    <a:pt x="79" y="214"/>
                    <a:pt x="79" y="214"/>
                    <a:pt x="79" y="214"/>
                  </a:cubicBezTo>
                  <a:cubicBezTo>
                    <a:pt x="37" y="214"/>
                    <a:pt x="37" y="214"/>
                    <a:pt x="37" y="214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37" y="124"/>
                    <a:pt x="54" y="106"/>
                    <a:pt x="75" y="106"/>
                  </a:cubicBezTo>
                  <a:cubicBezTo>
                    <a:pt x="79" y="106"/>
                    <a:pt x="83" y="107"/>
                    <a:pt x="86" y="108"/>
                  </a:cubicBezTo>
                  <a:cubicBezTo>
                    <a:pt x="81" y="117"/>
                    <a:pt x="79" y="127"/>
                    <a:pt x="79" y="137"/>
                  </a:cubicBezTo>
                  <a:close/>
                  <a:moveTo>
                    <a:pt x="88" y="237"/>
                  </a:moveTo>
                  <a:cubicBezTo>
                    <a:pt x="200" y="237"/>
                    <a:pt x="200" y="237"/>
                    <a:pt x="200" y="2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06"/>
                    <a:pt x="174" y="81"/>
                    <a:pt x="144" y="81"/>
                  </a:cubicBezTo>
                  <a:cubicBezTo>
                    <a:pt x="113" y="81"/>
                    <a:pt x="88" y="106"/>
                    <a:pt x="88" y="137"/>
                  </a:cubicBezTo>
                  <a:lnTo>
                    <a:pt x="88" y="2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1600" kern="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749305" y="672022"/>
            <a:ext cx="3514268" cy="461659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手工业</a:t>
            </a:r>
            <a:r>
              <a:rPr lang="en-US" altLang="zh-CN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制瓷</a:t>
            </a:r>
          </a:p>
        </p:txBody>
      </p:sp>
      <p:pic>
        <p:nvPicPr>
          <p:cNvPr id="7169" name="Picture 1" descr="C:\Users\57015\Documents\Tencent Files\570152921\Image\C2C\KL9M8HVI1GKJK]]J~67(}0V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283" y="1077675"/>
            <a:ext cx="2154692" cy="264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7076380" y="3841816"/>
            <a:ext cx="1692698" cy="369332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dirty="0"/>
              <a:t>景德镇观音像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auto">
          <a:xfrm flipV="1">
            <a:off x="6" y="-92545"/>
            <a:ext cx="9168289" cy="621007"/>
          </a:xfrm>
          <a:prstGeom prst="rect">
            <a:avLst/>
          </a:prstGeom>
          <a:solidFill>
            <a:srgbClr val="A85008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rgbClr val="C0504D">
                <a:lumMod val="60000"/>
                <a:lumOff val="40000"/>
                <a:alpha val="40000"/>
              </a:srgbClr>
            </a:glow>
          </a:effectLst>
        </p:spPr>
        <p:txBody>
          <a:bodyPr lIns="68547" tIns="34277" rIns="68547" bIns="34277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801370">
              <a:defRPr/>
            </a:pPr>
            <a:endParaRPr lang="zh-CN" altLang="en-US" sz="1500" dirty="0">
              <a:ln>
                <a:solidFill>
                  <a:srgbClr val="660033"/>
                </a:solidFill>
              </a:ln>
              <a:solidFill>
                <a:schemeClr val="bg2"/>
              </a:solidFill>
            </a:endParaRPr>
          </a:p>
        </p:txBody>
      </p:sp>
      <p:grpSp>
        <p:nvGrpSpPr>
          <p:cNvPr id="2" name="组合 1"/>
          <p:cNvGrpSpPr/>
          <p:nvPr>
            <p:custDataLst>
              <p:tags r:id="rId1"/>
            </p:custDataLst>
          </p:nvPr>
        </p:nvGrpSpPr>
        <p:grpSpPr>
          <a:xfrm>
            <a:off x="309525" y="840175"/>
            <a:ext cx="353654" cy="323352"/>
            <a:chOff x="7549402" y="2165822"/>
            <a:chExt cx="638175" cy="638175"/>
          </a:xfrm>
          <a:solidFill>
            <a:srgbClr val="A26DC9">
              <a:lumMod val="60000"/>
              <a:lumOff val="40000"/>
            </a:srgbClr>
          </a:solidFill>
        </p:grpSpPr>
        <p:sp>
          <p:nvSpPr>
            <p:cNvPr id="3" name="Oval 56"/>
            <p:cNvSpPr/>
            <p:nvPr>
              <p:custDataLst>
                <p:tags r:id="rId2"/>
              </p:custDataLst>
            </p:nvPr>
          </p:nvSpPr>
          <p:spPr>
            <a:xfrm>
              <a:off x="7549402" y="2165822"/>
              <a:ext cx="638175" cy="63817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1600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" name="Freeform 11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7652589" y="2275359"/>
              <a:ext cx="455613" cy="376238"/>
            </a:xfrm>
            <a:custGeom>
              <a:avLst/>
              <a:gdLst>
                <a:gd name="T0" fmla="*/ 260 w 287"/>
                <a:gd name="T1" fmla="*/ 78 h 237"/>
                <a:gd name="T2" fmla="*/ 244 w 287"/>
                <a:gd name="T3" fmla="*/ 94 h 237"/>
                <a:gd name="T4" fmla="*/ 260 w 287"/>
                <a:gd name="T5" fmla="*/ 111 h 237"/>
                <a:gd name="T6" fmla="*/ 277 w 287"/>
                <a:gd name="T7" fmla="*/ 94 h 237"/>
                <a:gd name="T8" fmla="*/ 260 w 287"/>
                <a:gd name="T9" fmla="*/ 78 h 237"/>
                <a:gd name="T10" fmla="*/ 27 w 287"/>
                <a:gd name="T11" fmla="*/ 78 h 237"/>
                <a:gd name="T12" fmla="*/ 11 w 287"/>
                <a:gd name="T13" fmla="*/ 94 h 237"/>
                <a:gd name="T14" fmla="*/ 27 w 287"/>
                <a:gd name="T15" fmla="*/ 111 h 237"/>
                <a:gd name="T16" fmla="*/ 43 w 287"/>
                <a:gd name="T17" fmla="*/ 94 h 237"/>
                <a:gd name="T18" fmla="*/ 27 w 287"/>
                <a:gd name="T19" fmla="*/ 78 h 237"/>
                <a:gd name="T20" fmla="*/ 212 w 287"/>
                <a:gd name="T21" fmla="*/ 49 h 237"/>
                <a:gd name="T22" fmla="*/ 188 w 287"/>
                <a:gd name="T23" fmla="*/ 73 h 237"/>
                <a:gd name="T24" fmla="*/ 212 w 287"/>
                <a:gd name="T25" fmla="*/ 97 h 237"/>
                <a:gd name="T26" fmla="*/ 236 w 287"/>
                <a:gd name="T27" fmla="*/ 73 h 237"/>
                <a:gd name="T28" fmla="*/ 212 w 287"/>
                <a:gd name="T29" fmla="*/ 49 h 237"/>
                <a:gd name="T30" fmla="*/ 287 w 287"/>
                <a:gd name="T31" fmla="*/ 196 h 237"/>
                <a:gd name="T32" fmla="*/ 259 w 287"/>
                <a:gd name="T33" fmla="*/ 196 h 237"/>
                <a:gd name="T34" fmla="*/ 259 w 287"/>
                <a:gd name="T35" fmla="*/ 145 h 237"/>
                <a:gd name="T36" fmla="*/ 253 w 287"/>
                <a:gd name="T37" fmla="*/ 121 h 237"/>
                <a:gd name="T38" fmla="*/ 260 w 287"/>
                <a:gd name="T39" fmla="*/ 120 h 237"/>
                <a:gd name="T40" fmla="*/ 287 w 287"/>
                <a:gd name="T41" fmla="*/ 147 h 237"/>
                <a:gd name="T42" fmla="*/ 287 w 287"/>
                <a:gd name="T43" fmla="*/ 196 h 237"/>
                <a:gd name="T44" fmla="*/ 75 w 287"/>
                <a:gd name="T45" fmla="*/ 49 h 237"/>
                <a:gd name="T46" fmla="*/ 51 w 287"/>
                <a:gd name="T47" fmla="*/ 73 h 237"/>
                <a:gd name="T48" fmla="*/ 75 w 287"/>
                <a:gd name="T49" fmla="*/ 97 h 237"/>
                <a:gd name="T50" fmla="*/ 99 w 287"/>
                <a:gd name="T51" fmla="*/ 73 h 237"/>
                <a:gd name="T52" fmla="*/ 75 w 287"/>
                <a:gd name="T53" fmla="*/ 49 h 237"/>
                <a:gd name="T54" fmla="*/ 27 w 287"/>
                <a:gd name="T55" fmla="*/ 120 h 237"/>
                <a:gd name="T56" fmla="*/ 34 w 287"/>
                <a:gd name="T57" fmla="*/ 121 h 237"/>
                <a:gd name="T58" fmla="*/ 28 w 287"/>
                <a:gd name="T59" fmla="*/ 145 h 237"/>
                <a:gd name="T60" fmla="*/ 28 w 287"/>
                <a:gd name="T61" fmla="*/ 196 h 237"/>
                <a:gd name="T62" fmla="*/ 0 w 287"/>
                <a:gd name="T63" fmla="*/ 196 h 237"/>
                <a:gd name="T64" fmla="*/ 0 w 287"/>
                <a:gd name="T65" fmla="*/ 147 h 237"/>
                <a:gd name="T66" fmla="*/ 27 w 287"/>
                <a:gd name="T67" fmla="*/ 120 h 237"/>
                <a:gd name="T68" fmla="*/ 144 w 287"/>
                <a:gd name="T69" fmla="*/ 0 h 237"/>
                <a:gd name="T70" fmla="*/ 108 w 287"/>
                <a:gd name="T71" fmla="*/ 36 h 237"/>
                <a:gd name="T72" fmla="*/ 144 w 287"/>
                <a:gd name="T73" fmla="*/ 72 h 237"/>
                <a:gd name="T74" fmla="*/ 179 w 287"/>
                <a:gd name="T75" fmla="*/ 36 h 237"/>
                <a:gd name="T76" fmla="*/ 144 w 287"/>
                <a:gd name="T77" fmla="*/ 0 h 237"/>
                <a:gd name="T78" fmla="*/ 251 w 287"/>
                <a:gd name="T79" fmla="*/ 214 h 237"/>
                <a:gd name="T80" fmla="*/ 208 w 287"/>
                <a:gd name="T81" fmla="*/ 214 h 237"/>
                <a:gd name="T82" fmla="*/ 208 w 287"/>
                <a:gd name="T83" fmla="*/ 137 h 237"/>
                <a:gd name="T84" fmla="*/ 201 w 287"/>
                <a:gd name="T85" fmla="*/ 108 h 237"/>
                <a:gd name="T86" fmla="*/ 212 w 287"/>
                <a:gd name="T87" fmla="*/ 106 h 237"/>
                <a:gd name="T88" fmla="*/ 251 w 287"/>
                <a:gd name="T89" fmla="*/ 145 h 237"/>
                <a:gd name="T90" fmla="*/ 251 w 287"/>
                <a:gd name="T91" fmla="*/ 214 h 237"/>
                <a:gd name="T92" fmla="*/ 79 w 287"/>
                <a:gd name="T93" fmla="*/ 137 h 237"/>
                <a:gd name="T94" fmla="*/ 79 w 287"/>
                <a:gd name="T95" fmla="*/ 214 h 237"/>
                <a:gd name="T96" fmla="*/ 37 w 287"/>
                <a:gd name="T97" fmla="*/ 214 h 237"/>
                <a:gd name="T98" fmla="*/ 37 w 287"/>
                <a:gd name="T99" fmla="*/ 145 h 237"/>
                <a:gd name="T100" fmla="*/ 75 w 287"/>
                <a:gd name="T101" fmla="*/ 106 h 237"/>
                <a:gd name="T102" fmla="*/ 86 w 287"/>
                <a:gd name="T103" fmla="*/ 108 h 237"/>
                <a:gd name="T104" fmla="*/ 79 w 287"/>
                <a:gd name="T105" fmla="*/ 137 h 237"/>
                <a:gd name="T106" fmla="*/ 88 w 287"/>
                <a:gd name="T107" fmla="*/ 237 h 237"/>
                <a:gd name="T108" fmla="*/ 200 w 287"/>
                <a:gd name="T109" fmla="*/ 237 h 237"/>
                <a:gd name="T110" fmla="*/ 200 w 287"/>
                <a:gd name="T111" fmla="*/ 137 h 237"/>
                <a:gd name="T112" fmla="*/ 144 w 287"/>
                <a:gd name="T113" fmla="*/ 81 h 237"/>
                <a:gd name="T114" fmla="*/ 88 w 287"/>
                <a:gd name="T115" fmla="*/ 137 h 237"/>
                <a:gd name="T116" fmla="*/ 88 w 287"/>
                <a:gd name="T117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7" h="237">
                  <a:moveTo>
                    <a:pt x="260" y="78"/>
                  </a:moveTo>
                  <a:cubicBezTo>
                    <a:pt x="251" y="78"/>
                    <a:pt x="244" y="85"/>
                    <a:pt x="244" y="94"/>
                  </a:cubicBezTo>
                  <a:cubicBezTo>
                    <a:pt x="244" y="103"/>
                    <a:pt x="251" y="111"/>
                    <a:pt x="260" y="111"/>
                  </a:cubicBezTo>
                  <a:cubicBezTo>
                    <a:pt x="269" y="111"/>
                    <a:pt x="277" y="103"/>
                    <a:pt x="277" y="94"/>
                  </a:cubicBezTo>
                  <a:cubicBezTo>
                    <a:pt x="277" y="85"/>
                    <a:pt x="269" y="78"/>
                    <a:pt x="260" y="78"/>
                  </a:cubicBezTo>
                  <a:close/>
                  <a:moveTo>
                    <a:pt x="27" y="78"/>
                  </a:moveTo>
                  <a:cubicBezTo>
                    <a:pt x="18" y="78"/>
                    <a:pt x="11" y="85"/>
                    <a:pt x="11" y="94"/>
                  </a:cubicBezTo>
                  <a:cubicBezTo>
                    <a:pt x="11" y="103"/>
                    <a:pt x="18" y="111"/>
                    <a:pt x="27" y="111"/>
                  </a:cubicBezTo>
                  <a:cubicBezTo>
                    <a:pt x="36" y="111"/>
                    <a:pt x="43" y="103"/>
                    <a:pt x="43" y="94"/>
                  </a:cubicBezTo>
                  <a:cubicBezTo>
                    <a:pt x="43" y="85"/>
                    <a:pt x="36" y="78"/>
                    <a:pt x="27" y="78"/>
                  </a:cubicBezTo>
                  <a:close/>
                  <a:moveTo>
                    <a:pt x="212" y="49"/>
                  </a:moveTo>
                  <a:cubicBezTo>
                    <a:pt x="199" y="49"/>
                    <a:pt x="188" y="59"/>
                    <a:pt x="188" y="73"/>
                  </a:cubicBezTo>
                  <a:cubicBezTo>
                    <a:pt x="188" y="86"/>
                    <a:pt x="199" y="97"/>
                    <a:pt x="212" y="97"/>
                  </a:cubicBezTo>
                  <a:cubicBezTo>
                    <a:pt x="225" y="97"/>
                    <a:pt x="236" y="86"/>
                    <a:pt x="236" y="73"/>
                  </a:cubicBezTo>
                  <a:cubicBezTo>
                    <a:pt x="236" y="59"/>
                    <a:pt x="225" y="49"/>
                    <a:pt x="212" y="49"/>
                  </a:cubicBezTo>
                  <a:close/>
                  <a:moveTo>
                    <a:pt x="287" y="196"/>
                  </a:moveTo>
                  <a:cubicBezTo>
                    <a:pt x="259" y="196"/>
                    <a:pt x="259" y="196"/>
                    <a:pt x="259" y="196"/>
                  </a:cubicBezTo>
                  <a:cubicBezTo>
                    <a:pt x="259" y="145"/>
                    <a:pt x="259" y="145"/>
                    <a:pt x="259" y="145"/>
                  </a:cubicBezTo>
                  <a:cubicBezTo>
                    <a:pt x="259" y="136"/>
                    <a:pt x="257" y="128"/>
                    <a:pt x="253" y="121"/>
                  </a:cubicBezTo>
                  <a:cubicBezTo>
                    <a:pt x="255" y="120"/>
                    <a:pt x="258" y="120"/>
                    <a:pt x="260" y="120"/>
                  </a:cubicBezTo>
                  <a:cubicBezTo>
                    <a:pt x="275" y="120"/>
                    <a:pt x="287" y="132"/>
                    <a:pt x="287" y="147"/>
                  </a:cubicBezTo>
                  <a:lnTo>
                    <a:pt x="287" y="196"/>
                  </a:lnTo>
                  <a:close/>
                  <a:moveTo>
                    <a:pt x="75" y="49"/>
                  </a:moveTo>
                  <a:cubicBezTo>
                    <a:pt x="62" y="49"/>
                    <a:pt x="51" y="59"/>
                    <a:pt x="51" y="73"/>
                  </a:cubicBezTo>
                  <a:cubicBezTo>
                    <a:pt x="51" y="86"/>
                    <a:pt x="62" y="97"/>
                    <a:pt x="75" y="97"/>
                  </a:cubicBezTo>
                  <a:cubicBezTo>
                    <a:pt x="88" y="97"/>
                    <a:pt x="99" y="86"/>
                    <a:pt x="99" y="73"/>
                  </a:cubicBezTo>
                  <a:cubicBezTo>
                    <a:pt x="99" y="59"/>
                    <a:pt x="88" y="49"/>
                    <a:pt x="75" y="49"/>
                  </a:cubicBezTo>
                  <a:close/>
                  <a:moveTo>
                    <a:pt x="27" y="120"/>
                  </a:moveTo>
                  <a:cubicBezTo>
                    <a:pt x="29" y="120"/>
                    <a:pt x="32" y="120"/>
                    <a:pt x="34" y="121"/>
                  </a:cubicBezTo>
                  <a:cubicBezTo>
                    <a:pt x="30" y="128"/>
                    <a:pt x="28" y="136"/>
                    <a:pt x="28" y="145"/>
                  </a:cubicBezTo>
                  <a:cubicBezTo>
                    <a:pt x="28" y="196"/>
                    <a:pt x="28" y="196"/>
                    <a:pt x="28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32"/>
                    <a:pt x="12" y="120"/>
                    <a:pt x="27" y="120"/>
                  </a:cubicBezTo>
                  <a:close/>
                  <a:moveTo>
                    <a:pt x="144" y="0"/>
                  </a:moveTo>
                  <a:cubicBezTo>
                    <a:pt x="124" y="0"/>
                    <a:pt x="108" y="16"/>
                    <a:pt x="108" y="36"/>
                  </a:cubicBezTo>
                  <a:cubicBezTo>
                    <a:pt x="108" y="56"/>
                    <a:pt x="124" y="72"/>
                    <a:pt x="144" y="72"/>
                  </a:cubicBezTo>
                  <a:cubicBezTo>
                    <a:pt x="163" y="72"/>
                    <a:pt x="179" y="56"/>
                    <a:pt x="179" y="36"/>
                  </a:cubicBezTo>
                  <a:cubicBezTo>
                    <a:pt x="179" y="16"/>
                    <a:pt x="163" y="0"/>
                    <a:pt x="144" y="0"/>
                  </a:cubicBezTo>
                  <a:close/>
                  <a:moveTo>
                    <a:pt x="251" y="214"/>
                  </a:moveTo>
                  <a:cubicBezTo>
                    <a:pt x="208" y="214"/>
                    <a:pt x="208" y="214"/>
                    <a:pt x="208" y="214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8" y="127"/>
                    <a:pt x="206" y="117"/>
                    <a:pt x="201" y="108"/>
                  </a:cubicBezTo>
                  <a:cubicBezTo>
                    <a:pt x="205" y="107"/>
                    <a:pt x="208" y="106"/>
                    <a:pt x="212" y="106"/>
                  </a:cubicBezTo>
                  <a:cubicBezTo>
                    <a:pt x="233" y="106"/>
                    <a:pt x="251" y="124"/>
                    <a:pt x="251" y="145"/>
                  </a:cubicBezTo>
                  <a:lnTo>
                    <a:pt x="251" y="214"/>
                  </a:lnTo>
                  <a:close/>
                  <a:moveTo>
                    <a:pt x="79" y="137"/>
                  </a:moveTo>
                  <a:cubicBezTo>
                    <a:pt x="79" y="214"/>
                    <a:pt x="79" y="214"/>
                    <a:pt x="79" y="214"/>
                  </a:cubicBezTo>
                  <a:cubicBezTo>
                    <a:pt x="37" y="214"/>
                    <a:pt x="37" y="214"/>
                    <a:pt x="37" y="214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37" y="124"/>
                    <a:pt x="54" y="106"/>
                    <a:pt x="75" y="106"/>
                  </a:cubicBezTo>
                  <a:cubicBezTo>
                    <a:pt x="79" y="106"/>
                    <a:pt x="83" y="107"/>
                    <a:pt x="86" y="108"/>
                  </a:cubicBezTo>
                  <a:cubicBezTo>
                    <a:pt x="81" y="117"/>
                    <a:pt x="79" y="127"/>
                    <a:pt x="79" y="137"/>
                  </a:cubicBezTo>
                  <a:close/>
                  <a:moveTo>
                    <a:pt x="88" y="237"/>
                  </a:moveTo>
                  <a:cubicBezTo>
                    <a:pt x="200" y="237"/>
                    <a:pt x="200" y="237"/>
                    <a:pt x="200" y="2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06"/>
                    <a:pt x="174" y="81"/>
                    <a:pt x="144" y="81"/>
                  </a:cubicBezTo>
                  <a:cubicBezTo>
                    <a:pt x="113" y="81"/>
                    <a:pt x="88" y="106"/>
                    <a:pt x="88" y="137"/>
                  </a:cubicBezTo>
                  <a:lnTo>
                    <a:pt x="88" y="2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1600" kern="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827584" y="763644"/>
            <a:ext cx="3514268" cy="461659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手工业</a:t>
            </a:r>
            <a:r>
              <a:rPr lang="en-US" altLang="zh-CN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造船</a:t>
            </a:r>
          </a:p>
        </p:txBody>
      </p:sp>
      <p:sp>
        <p:nvSpPr>
          <p:cNvPr id="6" name="矩形 5"/>
          <p:cNvSpPr/>
          <p:nvPr/>
        </p:nvSpPr>
        <p:spPr>
          <a:xfrm>
            <a:off x="179512" y="-49785"/>
            <a:ext cx="6768752" cy="523214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壹   富庶天下看发展</a:t>
            </a:r>
          </a:p>
        </p:txBody>
      </p:sp>
      <p:sp>
        <p:nvSpPr>
          <p:cNvPr id="7" name="L 形 6"/>
          <p:cNvSpPr/>
          <p:nvPr/>
        </p:nvSpPr>
        <p:spPr>
          <a:xfrm rot="13173812">
            <a:off x="570755" y="19826"/>
            <a:ext cx="430133" cy="419731"/>
          </a:xfrm>
          <a:prstGeom prst="corner">
            <a:avLst>
              <a:gd name="adj1" fmla="val 16934"/>
              <a:gd name="adj2" fmla="val 17208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1" descr="C:\Users\57015\Documents\Tencent Files\570152921\Image\C2C\~J[7YE4PRQGZL030)JUNG$P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3" y="601826"/>
            <a:ext cx="3501805" cy="189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57015\Documents\Tencent Files\570152921\Image\C2C\@OUL%$0@W)NBSD2E`NXIS7K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964" y="2931790"/>
            <a:ext cx="3504143" cy="188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57015\Documents\Tencent Files\570152921\Image\C2C\PEGT94B]R0O{[P8%[WL@0QV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51" y="1635647"/>
            <a:ext cx="4129584" cy="209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156176" y="2491997"/>
            <a:ext cx="1185285" cy="369328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r>
              <a:rPr lang="zh-CN" altLang="en-US" dirty="0"/>
              <a:t>河边货船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52486" y="4775276"/>
            <a:ext cx="886516" cy="369328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r>
              <a:rPr lang="zh-CN" altLang="en-US" dirty="0"/>
              <a:t>万石船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29650" y="3950742"/>
            <a:ext cx="1188132" cy="369328"/>
          </a:xfrm>
          <a:prstGeom prst="rect">
            <a:avLst/>
          </a:prstGeom>
          <a:solidFill>
            <a:schemeClr val="bg2"/>
          </a:solidFill>
        </p:spPr>
        <p:txBody>
          <a:bodyPr wrap="square" lIns="91432" tIns="45716" rIns="91432" bIns="45716" rtlCol="0">
            <a:spAutoFit/>
          </a:bodyPr>
          <a:lstStyle/>
          <a:p>
            <a:r>
              <a:rPr lang="zh-CN" altLang="en-US" dirty="0"/>
              <a:t>豪华客船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 flipV="1">
            <a:off x="6" y="-92545"/>
            <a:ext cx="9168289" cy="621007"/>
          </a:xfrm>
          <a:prstGeom prst="rect">
            <a:avLst/>
          </a:prstGeom>
          <a:solidFill>
            <a:srgbClr val="A85008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rgbClr val="C0504D">
                <a:lumMod val="60000"/>
                <a:lumOff val="40000"/>
                <a:alpha val="40000"/>
              </a:srgbClr>
            </a:glow>
          </a:effectLst>
        </p:spPr>
        <p:txBody>
          <a:bodyPr lIns="68547" tIns="34277" rIns="68547" bIns="34277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801370">
              <a:defRPr/>
            </a:pPr>
            <a:endParaRPr lang="zh-CN" altLang="en-US" sz="1500" dirty="0">
              <a:ln>
                <a:solidFill>
                  <a:srgbClr val="660033"/>
                </a:solidFill>
              </a:ln>
              <a:solidFill>
                <a:schemeClr val="bg2"/>
              </a:solidFill>
            </a:endParaRPr>
          </a:p>
        </p:txBody>
      </p:sp>
      <p:pic>
        <p:nvPicPr>
          <p:cNvPr id="17" name="Picture 6" descr="http://img1.cache.netease.com/catchpic/8/8D/8DBFAE21D944C34C59B6D556FE8D66C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923" y="2283718"/>
            <a:ext cx="5242452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"/>
          <p:cNvSpPr txBox="1">
            <a:spLocks noChangeArrowheads="1"/>
          </p:cNvSpPr>
          <p:nvPr/>
        </p:nvSpPr>
        <p:spPr bwMode="auto">
          <a:xfrm>
            <a:off x="2989264" y="6048376"/>
            <a:ext cx="3054350" cy="46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kern="0">
                <a:solidFill>
                  <a:srgbClr val="000000"/>
                </a:solidFill>
              </a:rPr>
              <a:t>泉州出土的宋代海船</a:t>
            </a:r>
          </a:p>
        </p:txBody>
      </p:sp>
      <p:sp>
        <p:nvSpPr>
          <p:cNvPr id="19" name="文本框 3"/>
          <p:cNvSpPr txBox="1">
            <a:spLocks noChangeArrowheads="1"/>
          </p:cNvSpPr>
          <p:nvPr/>
        </p:nvSpPr>
        <p:spPr bwMode="auto">
          <a:xfrm>
            <a:off x="404946" y="1139246"/>
            <a:ext cx="8485188" cy="1200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    1974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年泉州湾出土了一艘宋代海船，船长</a:t>
            </a: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35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米，宽</a:t>
            </a: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10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米，排水量达</a:t>
            </a: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374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吨，并有多个水密隔舱，还配有指南针，适用于远洋航行。</a:t>
            </a:r>
            <a:endParaRPr lang="zh-CN" altLang="en-US" sz="24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79512" y="-49785"/>
            <a:ext cx="6768752" cy="523214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壹   富庶天下看发展</a:t>
            </a:r>
          </a:p>
        </p:txBody>
      </p:sp>
      <p:sp>
        <p:nvSpPr>
          <p:cNvPr id="21" name="L 形 20"/>
          <p:cNvSpPr/>
          <p:nvPr/>
        </p:nvSpPr>
        <p:spPr>
          <a:xfrm rot="13173812">
            <a:off x="570755" y="19826"/>
            <a:ext cx="430133" cy="419731"/>
          </a:xfrm>
          <a:prstGeom prst="corner">
            <a:avLst>
              <a:gd name="adj1" fmla="val 16934"/>
              <a:gd name="adj2" fmla="val 17208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>
            <p:custDataLst>
              <p:tags r:id="rId1"/>
            </p:custDataLst>
          </p:nvPr>
        </p:nvGrpSpPr>
        <p:grpSpPr>
          <a:xfrm>
            <a:off x="347764" y="790902"/>
            <a:ext cx="353654" cy="323352"/>
            <a:chOff x="7549402" y="2165822"/>
            <a:chExt cx="638175" cy="638175"/>
          </a:xfrm>
          <a:solidFill>
            <a:srgbClr val="A26DC9">
              <a:lumMod val="60000"/>
              <a:lumOff val="40000"/>
            </a:srgbClr>
          </a:solidFill>
        </p:grpSpPr>
        <p:sp>
          <p:nvSpPr>
            <p:cNvPr id="24" name="Oval 56"/>
            <p:cNvSpPr/>
            <p:nvPr>
              <p:custDataLst>
                <p:tags r:id="rId2"/>
              </p:custDataLst>
            </p:nvPr>
          </p:nvSpPr>
          <p:spPr>
            <a:xfrm>
              <a:off x="7549402" y="2165822"/>
              <a:ext cx="638175" cy="63817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1600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Freeform 11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7652589" y="2275359"/>
              <a:ext cx="455613" cy="376238"/>
            </a:xfrm>
            <a:custGeom>
              <a:avLst/>
              <a:gdLst>
                <a:gd name="T0" fmla="*/ 260 w 287"/>
                <a:gd name="T1" fmla="*/ 78 h 237"/>
                <a:gd name="T2" fmla="*/ 244 w 287"/>
                <a:gd name="T3" fmla="*/ 94 h 237"/>
                <a:gd name="T4" fmla="*/ 260 w 287"/>
                <a:gd name="T5" fmla="*/ 111 h 237"/>
                <a:gd name="T6" fmla="*/ 277 w 287"/>
                <a:gd name="T7" fmla="*/ 94 h 237"/>
                <a:gd name="T8" fmla="*/ 260 w 287"/>
                <a:gd name="T9" fmla="*/ 78 h 237"/>
                <a:gd name="T10" fmla="*/ 27 w 287"/>
                <a:gd name="T11" fmla="*/ 78 h 237"/>
                <a:gd name="T12" fmla="*/ 11 w 287"/>
                <a:gd name="T13" fmla="*/ 94 h 237"/>
                <a:gd name="T14" fmla="*/ 27 w 287"/>
                <a:gd name="T15" fmla="*/ 111 h 237"/>
                <a:gd name="T16" fmla="*/ 43 w 287"/>
                <a:gd name="T17" fmla="*/ 94 h 237"/>
                <a:gd name="T18" fmla="*/ 27 w 287"/>
                <a:gd name="T19" fmla="*/ 78 h 237"/>
                <a:gd name="T20" fmla="*/ 212 w 287"/>
                <a:gd name="T21" fmla="*/ 49 h 237"/>
                <a:gd name="T22" fmla="*/ 188 w 287"/>
                <a:gd name="T23" fmla="*/ 73 h 237"/>
                <a:gd name="T24" fmla="*/ 212 w 287"/>
                <a:gd name="T25" fmla="*/ 97 h 237"/>
                <a:gd name="T26" fmla="*/ 236 w 287"/>
                <a:gd name="T27" fmla="*/ 73 h 237"/>
                <a:gd name="T28" fmla="*/ 212 w 287"/>
                <a:gd name="T29" fmla="*/ 49 h 237"/>
                <a:gd name="T30" fmla="*/ 287 w 287"/>
                <a:gd name="T31" fmla="*/ 196 h 237"/>
                <a:gd name="T32" fmla="*/ 259 w 287"/>
                <a:gd name="T33" fmla="*/ 196 h 237"/>
                <a:gd name="T34" fmla="*/ 259 w 287"/>
                <a:gd name="T35" fmla="*/ 145 h 237"/>
                <a:gd name="T36" fmla="*/ 253 w 287"/>
                <a:gd name="T37" fmla="*/ 121 h 237"/>
                <a:gd name="T38" fmla="*/ 260 w 287"/>
                <a:gd name="T39" fmla="*/ 120 h 237"/>
                <a:gd name="T40" fmla="*/ 287 w 287"/>
                <a:gd name="T41" fmla="*/ 147 h 237"/>
                <a:gd name="T42" fmla="*/ 287 w 287"/>
                <a:gd name="T43" fmla="*/ 196 h 237"/>
                <a:gd name="T44" fmla="*/ 75 w 287"/>
                <a:gd name="T45" fmla="*/ 49 h 237"/>
                <a:gd name="T46" fmla="*/ 51 w 287"/>
                <a:gd name="T47" fmla="*/ 73 h 237"/>
                <a:gd name="T48" fmla="*/ 75 w 287"/>
                <a:gd name="T49" fmla="*/ 97 h 237"/>
                <a:gd name="T50" fmla="*/ 99 w 287"/>
                <a:gd name="T51" fmla="*/ 73 h 237"/>
                <a:gd name="T52" fmla="*/ 75 w 287"/>
                <a:gd name="T53" fmla="*/ 49 h 237"/>
                <a:gd name="T54" fmla="*/ 27 w 287"/>
                <a:gd name="T55" fmla="*/ 120 h 237"/>
                <a:gd name="T56" fmla="*/ 34 w 287"/>
                <a:gd name="T57" fmla="*/ 121 h 237"/>
                <a:gd name="T58" fmla="*/ 28 w 287"/>
                <a:gd name="T59" fmla="*/ 145 h 237"/>
                <a:gd name="T60" fmla="*/ 28 w 287"/>
                <a:gd name="T61" fmla="*/ 196 h 237"/>
                <a:gd name="T62" fmla="*/ 0 w 287"/>
                <a:gd name="T63" fmla="*/ 196 h 237"/>
                <a:gd name="T64" fmla="*/ 0 w 287"/>
                <a:gd name="T65" fmla="*/ 147 h 237"/>
                <a:gd name="T66" fmla="*/ 27 w 287"/>
                <a:gd name="T67" fmla="*/ 120 h 237"/>
                <a:gd name="T68" fmla="*/ 144 w 287"/>
                <a:gd name="T69" fmla="*/ 0 h 237"/>
                <a:gd name="T70" fmla="*/ 108 w 287"/>
                <a:gd name="T71" fmla="*/ 36 h 237"/>
                <a:gd name="T72" fmla="*/ 144 w 287"/>
                <a:gd name="T73" fmla="*/ 72 h 237"/>
                <a:gd name="T74" fmla="*/ 179 w 287"/>
                <a:gd name="T75" fmla="*/ 36 h 237"/>
                <a:gd name="T76" fmla="*/ 144 w 287"/>
                <a:gd name="T77" fmla="*/ 0 h 237"/>
                <a:gd name="T78" fmla="*/ 251 w 287"/>
                <a:gd name="T79" fmla="*/ 214 h 237"/>
                <a:gd name="T80" fmla="*/ 208 w 287"/>
                <a:gd name="T81" fmla="*/ 214 h 237"/>
                <a:gd name="T82" fmla="*/ 208 w 287"/>
                <a:gd name="T83" fmla="*/ 137 h 237"/>
                <a:gd name="T84" fmla="*/ 201 w 287"/>
                <a:gd name="T85" fmla="*/ 108 h 237"/>
                <a:gd name="T86" fmla="*/ 212 w 287"/>
                <a:gd name="T87" fmla="*/ 106 h 237"/>
                <a:gd name="T88" fmla="*/ 251 w 287"/>
                <a:gd name="T89" fmla="*/ 145 h 237"/>
                <a:gd name="T90" fmla="*/ 251 w 287"/>
                <a:gd name="T91" fmla="*/ 214 h 237"/>
                <a:gd name="T92" fmla="*/ 79 w 287"/>
                <a:gd name="T93" fmla="*/ 137 h 237"/>
                <a:gd name="T94" fmla="*/ 79 w 287"/>
                <a:gd name="T95" fmla="*/ 214 h 237"/>
                <a:gd name="T96" fmla="*/ 37 w 287"/>
                <a:gd name="T97" fmla="*/ 214 h 237"/>
                <a:gd name="T98" fmla="*/ 37 w 287"/>
                <a:gd name="T99" fmla="*/ 145 h 237"/>
                <a:gd name="T100" fmla="*/ 75 w 287"/>
                <a:gd name="T101" fmla="*/ 106 h 237"/>
                <a:gd name="T102" fmla="*/ 86 w 287"/>
                <a:gd name="T103" fmla="*/ 108 h 237"/>
                <a:gd name="T104" fmla="*/ 79 w 287"/>
                <a:gd name="T105" fmla="*/ 137 h 237"/>
                <a:gd name="T106" fmla="*/ 88 w 287"/>
                <a:gd name="T107" fmla="*/ 237 h 237"/>
                <a:gd name="T108" fmla="*/ 200 w 287"/>
                <a:gd name="T109" fmla="*/ 237 h 237"/>
                <a:gd name="T110" fmla="*/ 200 w 287"/>
                <a:gd name="T111" fmla="*/ 137 h 237"/>
                <a:gd name="T112" fmla="*/ 144 w 287"/>
                <a:gd name="T113" fmla="*/ 81 h 237"/>
                <a:gd name="T114" fmla="*/ 88 w 287"/>
                <a:gd name="T115" fmla="*/ 137 h 237"/>
                <a:gd name="T116" fmla="*/ 88 w 287"/>
                <a:gd name="T117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7" h="237">
                  <a:moveTo>
                    <a:pt x="260" y="78"/>
                  </a:moveTo>
                  <a:cubicBezTo>
                    <a:pt x="251" y="78"/>
                    <a:pt x="244" y="85"/>
                    <a:pt x="244" y="94"/>
                  </a:cubicBezTo>
                  <a:cubicBezTo>
                    <a:pt x="244" y="103"/>
                    <a:pt x="251" y="111"/>
                    <a:pt x="260" y="111"/>
                  </a:cubicBezTo>
                  <a:cubicBezTo>
                    <a:pt x="269" y="111"/>
                    <a:pt x="277" y="103"/>
                    <a:pt x="277" y="94"/>
                  </a:cubicBezTo>
                  <a:cubicBezTo>
                    <a:pt x="277" y="85"/>
                    <a:pt x="269" y="78"/>
                    <a:pt x="260" y="78"/>
                  </a:cubicBezTo>
                  <a:close/>
                  <a:moveTo>
                    <a:pt x="27" y="78"/>
                  </a:moveTo>
                  <a:cubicBezTo>
                    <a:pt x="18" y="78"/>
                    <a:pt x="11" y="85"/>
                    <a:pt x="11" y="94"/>
                  </a:cubicBezTo>
                  <a:cubicBezTo>
                    <a:pt x="11" y="103"/>
                    <a:pt x="18" y="111"/>
                    <a:pt x="27" y="111"/>
                  </a:cubicBezTo>
                  <a:cubicBezTo>
                    <a:pt x="36" y="111"/>
                    <a:pt x="43" y="103"/>
                    <a:pt x="43" y="94"/>
                  </a:cubicBezTo>
                  <a:cubicBezTo>
                    <a:pt x="43" y="85"/>
                    <a:pt x="36" y="78"/>
                    <a:pt x="27" y="78"/>
                  </a:cubicBezTo>
                  <a:close/>
                  <a:moveTo>
                    <a:pt x="212" y="49"/>
                  </a:moveTo>
                  <a:cubicBezTo>
                    <a:pt x="199" y="49"/>
                    <a:pt x="188" y="59"/>
                    <a:pt x="188" y="73"/>
                  </a:cubicBezTo>
                  <a:cubicBezTo>
                    <a:pt x="188" y="86"/>
                    <a:pt x="199" y="97"/>
                    <a:pt x="212" y="97"/>
                  </a:cubicBezTo>
                  <a:cubicBezTo>
                    <a:pt x="225" y="97"/>
                    <a:pt x="236" y="86"/>
                    <a:pt x="236" y="73"/>
                  </a:cubicBezTo>
                  <a:cubicBezTo>
                    <a:pt x="236" y="59"/>
                    <a:pt x="225" y="49"/>
                    <a:pt x="212" y="49"/>
                  </a:cubicBezTo>
                  <a:close/>
                  <a:moveTo>
                    <a:pt x="287" y="196"/>
                  </a:moveTo>
                  <a:cubicBezTo>
                    <a:pt x="259" y="196"/>
                    <a:pt x="259" y="196"/>
                    <a:pt x="259" y="196"/>
                  </a:cubicBezTo>
                  <a:cubicBezTo>
                    <a:pt x="259" y="145"/>
                    <a:pt x="259" y="145"/>
                    <a:pt x="259" y="145"/>
                  </a:cubicBezTo>
                  <a:cubicBezTo>
                    <a:pt x="259" y="136"/>
                    <a:pt x="257" y="128"/>
                    <a:pt x="253" y="121"/>
                  </a:cubicBezTo>
                  <a:cubicBezTo>
                    <a:pt x="255" y="120"/>
                    <a:pt x="258" y="120"/>
                    <a:pt x="260" y="120"/>
                  </a:cubicBezTo>
                  <a:cubicBezTo>
                    <a:pt x="275" y="120"/>
                    <a:pt x="287" y="132"/>
                    <a:pt x="287" y="147"/>
                  </a:cubicBezTo>
                  <a:lnTo>
                    <a:pt x="287" y="196"/>
                  </a:lnTo>
                  <a:close/>
                  <a:moveTo>
                    <a:pt x="75" y="49"/>
                  </a:moveTo>
                  <a:cubicBezTo>
                    <a:pt x="62" y="49"/>
                    <a:pt x="51" y="59"/>
                    <a:pt x="51" y="73"/>
                  </a:cubicBezTo>
                  <a:cubicBezTo>
                    <a:pt x="51" y="86"/>
                    <a:pt x="62" y="97"/>
                    <a:pt x="75" y="97"/>
                  </a:cubicBezTo>
                  <a:cubicBezTo>
                    <a:pt x="88" y="97"/>
                    <a:pt x="99" y="86"/>
                    <a:pt x="99" y="73"/>
                  </a:cubicBezTo>
                  <a:cubicBezTo>
                    <a:pt x="99" y="59"/>
                    <a:pt x="88" y="49"/>
                    <a:pt x="75" y="49"/>
                  </a:cubicBezTo>
                  <a:close/>
                  <a:moveTo>
                    <a:pt x="27" y="120"/>
                  </a:moveTo>
                  <a:cubicBezTo>
                    <a:pt x="29" y="120"/>
                    <a:pt x="32" y="120"/>
                    <a:pt x="34" y="121"/>
                  </a:cubicBezTo>
                  <a:cubicBezTo>
                    <a:pt x="30" y="128"/>
                    <a:pt x="28" y="136"/>
                    <a:pt x="28" y="145"/>
                  </a:cubicBezTo>
                  <a:cubicBezTo>
                    <a:pt x="28" y="196"/>
                    <a:pt x="28" y="196"/>
                    <a:pt x="28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32"/>
                    <a:pt x="12" y="120"/>
                    <a:pt x="27" y="120"/>
                  </a:cubicBezTo>
                  <a:close/>
                  <a:moveTo>
                    <a:pt x="144" y="0"/>
                  </a:moveTo>
                  <a:cubicBezTo>
                    <a:pt x="124" y="0"/>
                    <a:pt x="108" y="16"/>
                    <a:pt x="108" y="36"/>
                  </a:cubicBezTo>
                  <a:cubicBezTo>
                    <a:pt x="108" y="56"/>
                    <a:pt x="124" y="72"/>
                    <a:pt x="144" y="72"/>
                  </a:cubicBezTo>
                  <a:cubicBezTo>
                    <a:pt x="163" y="72"/>
                    <a:pt x="179" y="56"/>
                    <a:pt x="179" y="36"/>
                  </a:cubicBezTo>
                  <a:cubicBezTo>
                    <a:pt x="179" y="16"/>
                    <a:pt x="163" y="0"/>
                    <a:pt x="144" y="0"/>
                  </a:cubicBezTo>
                  <a:close/>
                  <a:moveTo>
                    <a:pt x="251" y="214"/>
                  </a:moveTo>
                  <a:cubicBezTo>
                    <a:pt x="208" y="214"/>
                    <a:pt x="208" y="214"/>
                    <a:pt x="208" y="214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8" y="127"/>
                    <a:pt x="206" y="117"/>
                    <a:pt x="201" y="108"/>
                  </a:cubicBezTo>
                  <a:cubicBezTo>
                    <a:pt x="205" y="107"/>
                    <a:pt x="208" y="106"/>
                    <a:pt x="212" y="106"/>
                  </a:cubicBezTo>
                  <a:cubicBezTo>
                    <a:pt x="233" y="106"/>
                    <a:pt x="251" y="124"/>
                    <a:pt x="251" y="145"/>
                  </a:cubicBezTo>
                  <a:lnTo>
                    <a:pt x="251" y="214"/>
                  </a:lnTo>
                  <a:close/>
                  <a:moveTo>
                    <a:pt x="79" y="137"/>
                  </a:moveTo>
                  <a:cubicBezTo>
                    <a:pt x="79" y="214"/>
                    <a:pt x="79" y="214"/>
                    <a:pt x="79" y="214"/>
                  </a:cubicBezTo>
                  <a:cubicBezTo>
                    <a:pt x="37" y="214"/>
                    <a:pt x="37" y="214"/>
                    <a:pt x="37" y="214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37" y="124"/>
                    <a:pt x="54" y="106"/>
                    <a:pt x="75" y="106"/>
                  </a:cubicBezTo>
                  <a:cubicBezTo>
                    <a:pt x="79" y="106"/>
                    <a:pt x="83" y="107"/>
                    <a:pt x="86" y="108"/>
                  </a:cubicBezTo>
                  <a:cubicBezTo>
                    <a:pt x="81" y="117"/>
                    <a:pt x="79" y="127"/>
                    <a:pt x="79" y="137"/>
                  </a:cubicBezTo>
                  <a:close/>
                  <a:moveTo>
                    <a:pt x="88" y="237"/>
                  </a:moveTo>
                  <a:cubicBezTo>
                    <a:pt x="200" y="237"/>
                    <a:pt x="200" y="237"/>
                    <a:pt x="200" y="2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06"/>
                    <a:pt x="174" y="81"/>
                    <a:pt x="144" y="81"/>
                  </a:cubicBezTo>
                  <a:cubicBezTo>
                    <a:pt x="113" y="81"/>
                    <a:pt x="88" y="106"/>
                    <a:pt x="88" y="137"/>
                  </a:cubicBezTo>
                  <a:lnTo>
                    <a:pt x="88" y="2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1600" kern="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800306" y="657536"/>
            <a:ext cx="3514268" cy="461659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手工业</a:t>
            </a:r>
            <a:r>
              <a:rPr lang="en-US" altLang="zh-CN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造船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9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 rot="20049179">
            <a:off x="229042" y="1527811"/>
            <a:ext cx="933926" cy="2155508"/>
          </a:xfrm>
          <a:custGeom>
            <a:avLst/>
            <a:gdLst/>
            <a:ahLst/>
            <a:cxnLst>
              <a:cxn ang="0">
                <a:pos x="0" y="84"/>
              </a:cxn>
              <a:cxn ang="0">
                <a:pos x="50" y="134"/>
              </a:cxn>
              <a:cxn ang="0">
                <a:pos x="61" y="133"/>
              </a:cxn>
              <a:cxn ang="0">
                <a:pos x="61" y="148"/>
              </a:cxn>
              <a:cxn ang="0">
                <a:pos x="73" y="154"/>
              </a:cxn>
              <a:cxn ang="0">
                <a:pos x="73" y="278"/>
              </a:cxn>
              <a:cxn ang="0">
                <a:pos x="61" y="284"/>
              </a:cxn>
              <a:cxn ang="0">
                <a:pos x="61" y="377"/>
              </a:cxn>
              <a:cxn ang="0">
                <a:pos x="75" y="392"/>
              </a:cxn>
              <a:cxn ang="0">
                <a:pos x="93" y="392"/>
              </a:cxn>
              <a:cxn ang="0">
                <a:pos x="107" y="377"/>
              </a:cxn>
              <a:cxn ang="0">
                <a:pos x="107" y="357"/>
              </a:cxn>
              <a:cxn ang="0">
                <a:pos x="143" y="357"/>
              </a:cxn>
              <a:cxn ang="0">
                <a:pos x="157" y="343"/>
              </a:cxn>
              <a:cxn ang="0">
                <a:pos x="143" y="329"/>
              </a:cxn>
              <a:cxn ang="0">
                <a:pos x="107" y="329"/>
              </a:cxn>
              <a:cxn ang="0">
                <a:pos x="107" y="321"/>
              </a:cxn>
              <a:cxn ang="0">
                <a:pos x="143" y="321"/>
              </a:cxn>
              <a:cxn ang="0">
                <a:pos x="157" y="307"/>
              </a:cxn>
              <a:cxn ang="0">
                <a:pos x="143" y="293"/>
              </a:cxn>
              <a:cxn ang="0">
                <a:pos x="107" y="293"/>
              </a:cxn>
              <a:cxn ang="0">
                <a:pos x="107" y="283"/>
              </a:cxn>
              <a:cxn ang="0">
                <a:pos x="95" y="277"/>
              </a:cxn>
              <a:cxn ang="0">
                <a:pos x="95" y="156"/>
              </a:cxn>
              <a:cxn ang="0">
                <a:pos x="107" y="150"/>
              </a:cxn>
              <a:cxn ang="0">
                <a:pos x="107" y="133"/>
              </a:cxn>
              <a:cxn ang="0">
                <a:pos x="117" y="134"/>
              </a:cxn>
              <a:cxn ang="0">
                <a:pos x="168" y="84"/>
              </a:cxn>
              <a:cxn ang="0">
                <a:pos x="132" y="36"/>
              </a:cxn>
              <a:cxn ang="0">
                <a:pos x="84" y="0"/>
              </a:cxn>
              <a:cxn ang="0">
                <a:pos x="36" y="36"/>
              </a:cxn>
              <a:cxn ang="0">
                <a:pos x="0" y="84"/>
              </a:cxn>
              <a:cxn ang="0">
                <a:pos x="84" y="31"/>
              </a:cxn>
              <a:cxn ang="0">
                <a:pos x="107" y="54"/>
              </a:cxn>
              <a:cxn ang="0">
                <a:pos x="106" y="62"/>
              </a:cxn>
              <a:cxn ang="0">
                <a:pos x="129" y="87"/>
              </a:cxn>
              <a:cxn ang="0">
                <a:pos x="105" y="111"/>
              </a:cxn>
              <a:cxn ang="0">
                <a:pos x="84" y="100"/>
              </a:cxn>
              <a:cxn ang="0">
                <a:pos x="63" y="111"/>
              </a:cxn>
              <a:cxn ang="0">
                <a:pos x="38" y="87"/>
              </a:cxn>
              <a:cxn ang="0">
                <a:pos x="62" y="62"/>
              </a:cxn>
              <a:cxn ang="0">
                <a:pos x="61" y="54"/>
              </a:cxn>
              <a:cxn ang="0">
                <a:pos x="84" y="31"/>
              </a:cxn>
              <a:cxn ang="0">
                <a:pos x="84" y="31"/>
              </a:cxn>
              <a:cxn ang="0">
                <a:pos x="84" y="31"/>
              </a:cxn>
            </a:cxnLst>
            <a:rect l="0" t="0" r="r" b="b"/>
            <a:pathLst>
              <a:path w="168" h="392">
                <a:moveTo>
                  <a:pt x="0" y="84"/>
                </a:moveTo>
                <a:cubicBezTo>
                  <a:pt x="0" y="112"/>
                  <a:pt x="23" y="134"/>
                  <a:pt x="50" y="134"/>
                </a:cubicBezTo>
                <a:cubicBezTo>
                  <a:pt x="54" y="134"/>
                  <a:pt x="57" y="134"/>
                  <a:pt x="61" y="133"/>
                </a:cubicBezTo>
                <a:cubicBezTo>
                  <a:pt x="61" y="148"/>
                  <a:pt x="61" y="148"/>
                  <a:pt x="61" y="148"/>
                </a:cubicBezTo>
                <a:cubicBezTo>
                  <a:pt x="73" y="154"/>
                  <a:pt x="73" y="154"/>
                  <a:pt x="73" y="154"/>
                </a:cubicBezTo>
                <a:cubicBezTo>
                  <a:pt x="73" y="278"/>
                  <a:pt x="73" y="278"/>
                  <a:pt x="73" y="278"/>
                </a:cubicBezTo>
                <a:cubicBezTo>
                  <a:pt x="61" y="284"/>
                  <a:pt x="61" y="284"/>
                  <a:pt x="61" y="284"/>
                </a:cubicBezTo>
                <a:cubicBezTo>
                  <a:pt x="61" y="377"/>
                  <a:pt x="61" y="377"/>
                  <a:pt x="61" y="377"/>
                </a:cubicBezTo>
                <a:cubicBezTo>
                  <a:pt x="61" y="385"/>
                  <a:pt x="67" y="392"/>
                  <a:pt x="75" y="392"/>
                </a:cubicBezTo>
                <a:cubicBezTo>
                  <a:pt x="93" y="392"/>
                  <a:pt x="93" y="392"/>
                  <a:pt x="93" y="392"/>
                </a:cubicBezTo>
                <a:cubicBezTo>
                  <a:pt x="101" y="392"/>
                  <a:pt x="107" y="385"/>
                  <a:pt x="107" y="377"/>
                </a:cubicBezTo>
                <a:cubicBezTo>
                  <a:pt x="107" y="357"/>
                  <a:pt x="107" y="357"/>
                  <a:pt x="107" y="357"/>
                </a:cubicBezTo>
                <a:cubicBezTo>
                  <a:pt x="143" y="357"/>
                  <a:pt x="143" y="357"/>
                  <a:pt x="143" y="357"/>
                </a:cubicBezTo>
                <a:cubicBezTo>
                  <a:pt x="150" y="357"/>
                  <a:pt x="157" y="350"/>
                  <a:pt x="157" y="343"/>
                </a:cubicBezTo>
                <a:cubicBezTo>
                  <a:pt x="157" y="335"/>
                  <a:pt x="150" y="329"/>
                  <a:pt x="143" y="329"/>
                </a:cubicBezTo>
                <a:cubicBezTo>
                  <a:pt x="107" y="329"/>
                  <a:pt x="107" y="329"/>
                  <a:pt x="107" y="329"/>
                </a:cubicBezTo>
                <a:cubicBezTo>
                  <a:pt x="107" y="321"/>
                  <a:pt x="107" y="321"/>
                  <a:pt x="107" y="321"/>
                </a:cubicBezTo>
                <a:cubicBezTo>
                  <a:pt x="143" y="321"/>
                  <a:pt x="143" y="321"/>
                  <a:pt x="143" y="321"/>
                </a:cubicBezTo>
                <a:cubicBezTo>
                  <a:pt x="150" y="321"/>
                  <a:pt x="157" y="314"/>
                  <a:pt x="157" y="307"/>
                </a:cubicBezTo>
                <a:cubicBezTo>
                  <a:pt x="157" y="299"/>
                  <a:pt x="150" y="293"/>
                  <a:pt x="143" y="293"/>
                </a:cubicBezTo>
                <a:cubicBezTo>
                  <a:pt x="107" y="293"/>
                  <a:pt x="107" y="293"/>
                  <a:pt x="107" y="293"/>
                </a:cubicBezTo>
                <a:cubicBezTo>
                  <a:pt x="107" y="283"/>
                  <a:pt x="107" y="283"/>
                  <a:pt x="107" y="283"/>
                </a:cubicBezTo>
                <a:cubicBezTo>
                  <a:pt x="95" y="277"/>
                  <a:pt x="95" y="277"/>
                  <a:pt x="95" y="277"/>
                </a:cubicBezTo>
                <a:cubicBezTo>
                  <a:pt x="95" y="156"/>
                  <a:pt x="95" y="156"/>
                  <a:pt x="95" y="156"/>
                </a:cubicBezTo>
                <a:cubicBezTo>
                  <a:pt x="107" y="150"/>
                  <a:pt x="107" y="150"/>
                  <a:pt x="107" y="150"/>
                </a:cubicBezTo>
                <a:cubicBezTo>
                  <a:pt x="107" y="133"/>
                  <a:pt x="107" y="133"/>
                  <a:pt x="107" y="133"/>
                </a:cubicBezTo>
                <a:cubicBezTo>
                  <a:pt x="110" y="134"/>
                  <a:pt x="114" y="134"/>
                  <a:pt x="117" y="134"/>
                </a:cubicBezTo>
                <a:cubicBezTo>
                  <a:pt x="145" y="134"/>
                  <a:pt x="168" y="112"/>
                  <a:pt x="168" y="84"/>
                </a:cubicBezTo>
                <a:cubicBezTo>
                  <a:pt x="168" y="61"/>
                  <a:pt x="153" y="42"/>
                  <a:pt x="132" y="36"/>
                </a:cubicBezTo>
                <a:cubicBezTo>
                  <a:pt x="126" y="15"/>
                  <a:pt x="107" y="0"/>
                  <a:pt x="84" y="0"/>
                </a:cubicBezTo>
                <a:cubicBezTo>
                  <a:pt x="61" y="0"/>
                  <a:pt x="42" y="15"/>
                  <a:pt x="36" y="36"/>
                </a:cubicBezTo>
                <a:cubicBezTo>
                  <a:pt x="15" y="42"/>
                  <a:pt x="0" y="61"/>
                  <a:pt x="0" y="84"/>
                </a:cubicBezTo>
                <a:close/>
                <a:moveTo>
                  <a:pt x="84" y="31"/>
                </a:moveTo>
                <a:cubicBezTo>
                  <a:pt x="97" y="31"/>
                  <a:pt x="107" y="41"/>
                  <a:pt x="107" y="54"/>
                </a:cubicBezTo>
                <a:cubicBezTo>
                  <a:pt x="107" y="57"/>
                  <a:pt x="106" y="59"/>
                  <a:pt x="106" y="62"/>
                </a:cubicBezTo>
                <a:cubicBezTo>
                  <a:pt x="119" y="62"/>
                  <a:pt x="129" y="73"/>
                  <a:pt x="129" y="87"/>
                </a:cubicBezTo>
                <a:cubicBezTo>
                  <a:pt x="129" y="100"/>
                  <a:pt x="118" y="111"/>
                  <a:pt x="105" y="111"/>
                </a:cubicBezTo>
                <a:cubicBezTo>
                  <a:pt x="96" y="111"/>
                  <a:pt x="88" y="107"/>
                  <a:pt x="84" y="100"/>
                </a:cubicBezTo>
                <a:cubicBezTo>
                  <a:pt x="79" y="107"/>
                  <a:pt x="72" y="111"/>
                  <a:pt x="63" y="111"/>
                </a:cubicBezTo>
                <a:cubicBezTo>
                  <a:pt x="49" y="111"/>
                  <a:pt x="38" y="100"/>
                  <a:pt x="38" y="87"/>
                </a:cubicBezTo>
                <a:cubicBezTo>
                  <a:pt x="38" y="73"/>
                  <a:pt x="49" y="62"/>
                  <a:pt x="62" y="62"/>
                </a:cubicBezTo>
                <a:cubicBezTo>
                  <a:pt x="61" y="59"/>
                  <a:pt x="61" y="57"/>
                  <a:pt x="61" y="54"/>
                </a:cubicBezTo>
                <a:cubicBezTo>
                  <a:pt x="61" y="41"/>
                  <a:pt x="71" y="31"/>
                  <a:pt x="84" y="31"/>
                </a:cubicBezTo>
                <a:close/>
                <a:moveTo>
                  <a:pt x="84" y="31"/>
                </a:moveTo>
                <a:cubicBezTo>
                  <a:pt x="84" y="31"/>
                  <a:pt x="84" y="31"/>
                  <a:pt x="84" y="31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lIns="68573" tIns="34289" rIns="68573" bIns="34289"/>
          <a:lstStyle/>
          <a:p>
            <a:pPr defTabSz="685800">
              <a:defRPr/>
            </a:pPr>
            <a:endParaRPr lang="en-US" sz="140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32" name="Oval 9"/>
          <p:cNvSpPr/>
          <p:nvPr>
            <p:custDataLst>
              <p:tags r:id="rId3"/>
            </p:custDataLst>
          </p:nvPr>
        </p:nvSpPr>
        <p:spPr>
          <a:xfrm rot="17768449">
            <a:off x="898177" y="2232184"/>
            <a:ext cx="149066" cy="1490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anchor="ctr"/>
          <a:lstStyle/>
          <a:p>
            <a:pPr algn="ctr" defTabSz="685800">
              <a:defRPr/>
            </a:pPr>
            <a:endParaRPr lang="en-US" sz="1400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41" name="Oval 15"/>
          <p:cNvSpPr/>
          <p:nvPr>
            <p:custDataLst>
              <p:tags r:id="rId4"/>
            </p:custDataLst>
          </p:nvPr>
        </p:nvSpPr>
        <p:spPr>
          <a:xfrm rot="16340877">
            <a:off x="1063912" y="1962628"/>
            <a:ext cx="149066" cy="1490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anchor="ctr"/>
          <a:lstStyle/>
          <a:p>
            <a:pPr algn="ctr" defTabSz="685800">
              <a:defRPr/>
            </a:pPr>
            <a:endParaRPr lang="en-US" sz="1400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45" name="Oval 21"/>
          <p:cNvSpPr/>
          <p:nvPr>
            <p:custDataLst>
              <p:tags r:id="rId5"/>
            </p:custDataLst>
          </p:nvPr>
        </p:nvSpPr>
        <p:spPr>
          <a:xfrm rot="15146288">
            <a:off x="989611" y="1682116"/>
            <a:ext cx="148590" cy="1490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anchor="ctr"/>
          <a:lstStyle/>
          <a:p>
            <a:pPr algn="ctr" defTabSz="685800">
              <a:defRPr/>
            </a:pPr>
            <a:endParaRPr lang="en-US" sz="1400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6" name="Freeform 9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 rot="20049179">
            <a:off x="326061" y="1576953"/>
            <a:ext cx="1088375" cy="2573676"/>
          </a:xfrm>
          <a:custGeom>
            <a:avLst/>
            <a:gdLst/>
            <a:ahLst/>
            <a:cxnLst>
              <a:cxn ang="0">
                <a:pos x="0" y="84"/>
              </a:cxn>
              <a:cxn ang="0">
                <a:pos x="50" y="134"/>
              </a:cxn>
              <a:cxn ang="0">
                <a:pos x="61" y="133"/>
              </a:cxn>
              <a:cxn ang="0">
                <a:pos x="61" y="148"/>
              </a:cxn>
              <a:cxn ang="0">
                <a:pos x="73" y="154"/>
              </a:cxn>
              <a:cxn ang="0">
                <a:pos x="73" y="278"/>
              </a:cxn>
              <a:cxn ang="0">
                <a:pos x="61" y="284"/>
              </a:cxn>
              <a:cxn ang="0">
                <a:pos x="61" y="377"/>
              </a:cxn>
              <a:cxn ang="0">
                <a:pos x="75" y="392"/>
              </a:cxn>
              <a:cxn ang="0">
                <a:pos x="93" y="392"/>
              </a:cxn>
              <a:cxn ang="0">
                <a:pos x="107" y="377"/>
              </a:cxn>
              <a:cxn ang="0">
                <a:pos x="107" y="357"/>
              </a:cxn>
              <a:cxn ang="0">
                <a:pos x="143" y="357"/>
              </a:cxn>
              <a:cxn ang="0">
                <a:pos x="157" y="343"/>
              </a:cxn>
              <a:cxn ang="0">
                <a:pos x="143" y="329"/>
              </a:cxn>
              <a:cxn ang="0">
                <a:pos x="107" y="329"/>
              </a:cxn>
              <a:cxn ang="0">
                <a:pos x="107" y="321"/>
              </a:cxn>
              <a:cxn ang="0">
                <a:pos x="143" y="321"/>
              </a:cxn>
              <a:cxn ang="0">
                <a:pos x="157" y="307"/>
              </a:cxn>
              <a:cxn ang="0">
                <a:pos x="143" y="293"/>
              </a:cxn>
              <a:cxn ang="0">
                <a:pos x="107" y="293"/>
              </a:cxn>
              <a:cxn ang="0">
                <a:pos x="107" y="283"/>
              </a:cxn>
              <a:cxn ang="0">
                <a:pos x="95" y="277"/>
              </a:cxn>
              <a:cxn ang="0">
                <a:pos x="95" y="156"/>
              </a:cxn>
              <a:cxn ang="0">
                <a:pos x="107" y="150"/>
              </a:cxn>
              <a:cxn ang="0">
                <a:pos x="107" y="133"/>
              </a:cxn>
              <a:cxn ang="0">
                <a:pos x="117" y="134"/>
              </a:cxn>
              <a:cxn ang="0">
                <a:pos x="168" y="84"/>
              </a:cxn>
              <a:cxn ang="0">
                <a:pos x="132" y="36"/>
              </a:cxn>
              <a:cxn ang="0">
                <a:pos x="84" y="0"/>
              </a:cxn>
              <a:cxn ang="0">
                <a:pos x="36" y="36"/>
              </a:cxn>
              <a:cxn ang="0">
                <a:pos x="0" y="84"/>
              </a:cxn>
              <a:cxn ang="0">
                <a:pos x="84" y="31"/>
              </a:cxn>
              <a:cxn ang="0">
                <a:pos x="107" y="54"/>
              </a:cxn>
              <a:cxn ang="0">
                <a:pos x="106" y="62"/>
              </a:cxn>
              <a:cxn ang="0">
                <a:pos x="129" y="87"/>
              </a:cxn>
              <a:cxn ang="0">
                <a:pos x="105" y="111"/>
              </a:cxn>
              <a:cxn ang="0">
                <a:pos x="84" y="100"/>
              </a:cxn>
              <a:cxn ang="0">
                <a:pos x="63" y="111"/>
              </a:cxn>
              <a:cxn ang="0">
                <a:pos x="38" y="87"/>
              </a:cxn>
              <a:cxn ang="0">
                <a:pos x="62" y="62"/>
              </a:cxn>
              <a:cxn ang="0">
                <a:pos x="61" y="54"/>
              </a:cxn>
              <a:cxn ang="0">
                <a:pos x="84" y="31"/>
              </a:cxn>
              <a:cxn ang="0">
                <a:pos x="84" y="31"/>
              </a:cxn>
              <a:cxn ang="0">
                <a:pos x="84" y="31"/>
              </a:cxn>
            </a:cxnLst>
            <a:rect l="0" t="0" r="r" b="b"/>
            <a:pathLst>
              <a:path w="168" h="392">
                <a:moveTo>
                  <a:pt x="0" y="84"/>
                </a:moveTo>
                <a:cubicBezTo>
                  <a:pt x="0" y="112"/>
                  <a:pt x="23" y="134"/>
                  <a:pt x="50" y="134"/>
                </a:cubicBezTo>
                <a:cubicBezTo>
                  <a:pt x="54" y="134"/>
                  <a:pt x="57" y="134"/>
                  <a:pt x="61" y="133"/>
                </a:cubicBezTo>
                <a:cubicBezTo>
                  <a:pt x="61" y="148"/>
                  <a:pt x="61" y="148"/>
                  <a:pt x="61" y="148"/>
                </a:cubicBezTo>
                <a:cubicBezTo>
                  <a:pt x="73" y="154"/>
                  <a:pt x="73" y="154"/>
                  <a:pt x="73" y="154"/>
                </a:cubicBezTo>
                <a:cubicBezTo>
                  <a:pt x="73" y="278"/>
                  <a:pt x="73" y="278"/>
                  <a:pt x="73" y="278"/>
                </a:cubicBezTo>
                <a:cubicBezTo>
                  <a:pt x="61" y="284"/>
                  <a:pt x="61" y="284"/>
                  <a:pt x="61" y="284"/>
                </a:cubicBezTo>
                <a:cubicBezTo>
                  <a:pt x="61" y="377"/>
                  <a:pt x="61" y="377"/>
                  <a:pt x="61" y="377"/>
                </a:cubicBezTo>
                <a:cubicBezTo>
                  <a:pt x="61" y="385"/>
                  <a:pt x="67" y="392"/>
                  <a:pt x="75" y="392"/>
                </a:cubicBezTo>
                <a:cubicBezTo>
                  <a:pt x="93" y="392"/>
                  <a:pt x="93" y="392"/>
                  <a:pt x="93" y="392"/>
                </a:cubicBezTo>
                <a:cubicBezTo>
                  <a:pt x="101" y="392"/>
                  <a:pt x="107" y="385"/>
                  <a:pt x="107" y="377"/>
                </a:cubicBezTo>
                <a:cubicBezTo>
                  <a:pt x="107" y="357"/>
                  <a:pt x="107" y="357"/>
                  <a:pt x="107" y="357"/>
                </a:cubicBezTo>
                <a:cubicBezTo>
                  <a:pt x="143" y="357"/>
                  <a:pt x="143" y="357"/>
                  <a:pt x="143" y="357"/>
                </a:cubicBezTo>
                <a:cubicBezTo>
                  <a:pt x="150" y="357"/>
                  <a:pt x="157" y="350"/>
                  <a:pt x="157" y="343"/>
                </a:cubicBezTo>
                <a:cubicBezTo>
                  <a:pt x="157" y="335"/>
                  <a:pt x="150" y="329"/>
                  <a:pt x="143" y="329"/>
                </a:cubicBezTo>
                <a:cubicBezTo>
                  <a:pt x="107" y="329"/>
                  <a:pt x="107" y="329"/>
                  <a:pt x="107" y="329"/>
                </a:cubicBezTo>
                <a:cubicBezTo>
                  <a:pt x="107" y="321"/>
                  <a:pt x="107" y="321"/>
                  <a:pt x="107" y="321"/>
                </a:cubicBezTo>
                <a:cubicBezTo>
                  <a:pt x="143" y="321"/>
                  <a:pt x="143" y="321"/>
                  <a:pt x="143" y="321"/>
                </a:cubicBezTo>
                <a:cubicBezTo>
                  <a:pt x="150" y="321"/>
                  <a:pt x="157" y="314"/>
                  <a:pt x="157" y="307"/>
                </a:cubicBezTo>
                <a:cubicBezTo>
                  <a:pt x="157" y="299"/>
                  <a:pt x="150" y="293"/>
                  <a:pt x="143" y="293"/>
                </a:cubicBezTo>
                <a:cubicBezTo>
                  <a:pt x="107" y="293"/>
                  <a:pt x="107" y="293"/>
                  <a:pt x="107" y="293"/>
                </a:cubicBezTo>
                <a:cubicBezTo>
                  <a:pt x="107" y="283"/>
                  <a:pt x="107" y="283"/>
                  <a:pt x="107" y="283"/>
                </a:cubicBezTo>
                <a:cubicBezTo>
                  <a:pt x="95" y="277"/>
                  <a:pt x="95" y="277"/>
                  <a:pt x="95" y="277"/>
                </a:cubicBezTo>
                <a:cubicBezTo>
                  <a:pt x="95" y="156"/>
                  <a:pt x="95" y="156"/>
                  <a:pt x="95" y="156"/>
                </a:cubicBezTo>
                <a:cubicBezTo>
                  <a:pt x="107" y="150"/>
                  <a:pt x="107" y="150"/>
                  <a:pt x="107" y="150"/>
                </a:cubicBezTo>
                <a:cubicBezTo>
                  <a:pt x="107" y="133"/>
                  <a:pt x="107" y="133"/>
                  <a:pt x="107" y="133"/>
                </a:cubicBezTo>
                <a:cubicBezTo>
                  <a:pt x="110" y="134"/>
                  <a:pt x="114" y="134"/>
                  <a:pt x="117" y="134"/>
                </a:cubicBezTo>
                <a:cubicBezTo>
                  <a:pt x="145" y="134"/>
                  <a:pt x="168" y="112"/>
                  <a:pt x="168" y="84"/>
                </a:cubicBezTo>
                <a:cubicBezTo>
                  <a:pt x="168" y="61"/>
                  <a:pt x="153" y="42"/>
                  <a:pt x="132" y="36"/>
                </a:cubicBezTo>
                <a:cubicBezTo>
                  <a:pt x="126" y="15"/>
                  <a:pt x="107" y="0"/>
                  <a:pt x="84" y="0"/>
                </a:cubicBezTo>
                <a:cubicBezTo>
                  <a:pt x="61" y="0"/>
                  <a:pt x="42" y="15"/>
                  <a:pt x="36" y="36"/>
                </a:cubicBezTo>
                <a:cubicBezTo>
                  <a:pt x="15" y="42"/>
                  <a:pt x="0" y="61"/>
                  <a:pt x="0" y="84"/>
                </a:cubicBezTo>
                <a:close/>
                <a:moveTo>
                  <a:pt x="84" y="31"/>
                </a:moveTo>
                <a:cubicBezTo>
                  <a:pt x="97" y="31"/>
                  <a:pt x="107" y="41"/>
                  <a:pt x="107" y="54"/>
                </a:cubicBezTo>
                <a:cubicBezTo>
                  <a:pt x="107" y="57"/>
                  <a:pt x="106" y="59"/>
                  <a:pt x="106" y="62"/>
                </a:cubicBezTo>
                <a:cubicBezTo>
                  <a:pt x="119" y="62"/>
                  <a:pt x="129" y="73"/>
                  <a:pt x="129" y="87"/>
                </a:cubicBezTo>
                <a:cubicBezTo>
                  <a:pt x="129" y="100"/>
                  <a:pt x="118" y="111"/>
                  <a:pt x="105" y="111"/>
                </a:cubicBezTo>
                <a:cubicBezTo>
                  <a:pt x="96" y="111"/>
                  <a:pt x="88" y="107"/>
                  <a:pt x="84" y="100"/>
                </a:cubicBezTo>
                <a:cubicBezTo>
                  <a:pt x="79" y="107"/>
                  <a:pt x="72" y="111"/>
                  <a:pt x="63" y="111"/>
                </a:cubicBezTo>
                <a:cubicBezTo>
                  <a:pt x="49" y="111"/>
                  <a:pt x="38" y="100"/>
                  <a:pt x="38" y="87"/>
                </a:cubicBezTo>
                <a:cubicBezTo>
                  <a:pt x="38" y="73"/>
                  <a:pt x="49" y="62"/>
                  <a:pt x="62" y="62"/>
                </a:cubicBezTo>
                <a:cubicBezTo>
                  <a:pt x="61" y="59"/>
                  <a:pt x="61" y="57"/>
                  <a:pt x="61" y="54"/>
                </a:cubicBezTo>
                <a:cubicBezTo>
                  <a:pt x="61" y="41"/>
                  <a:pt x="71" y="31"/>
                  <a:pt x="84" y="31"/>
                </a:cubicBezTo>
                <a:close/>
                <a:moveTo>
                  <a:pt x="84" y="31"/>
                </a:moveTo>
                <a:cubicBezTo>
                  <a:pt x="84" y="31"/>
                  <a:pt x="84" y="31"/>
                  <a:pt x="84" y="31"/>
                </a:cubicBezTo>
              </a:path>
            </a:pathLst>
          </a:custGeom>
          <a:solidFill>
            <a:srgbClr val="FFC000"/>
          </a:solidFill>
          <a:ln w="9525">
            <a:noFill/>
            <a:round/>
          </a:ln>
        </p:spPr>
        <p:txBody>
          <a:bodyPr lIns="91432" tIns="45716" rIns="91432" bIns="45716"/>
          <a:lstStyle/>
          <a:p>
            <a:pPr>
              <a:defRPr/>
            </a:pPr>
            <a:endParaRPr lang="en-US" ker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7" name="Rounded Rectangle 19"/>
          <p:cNvSpPr/>
          <p:nvPr>
            <p:custDataLst>
              <p:tags r:id="rId7"/>
            </p:custDataLst>
          </p:nvPr>
        </p:nvSpPr>
        <p:spPr bwMode="auto">
          <a:xfrm rot="20546288">
            <a:off x="1360970" y="1416448"/>
            <a:ext cx="1261661" cy="493759"/>
          </a:xfrm>
          <a:prstGeom prst="roundRect">
            <a:avLst/>
          </a:prstGeom>
          <a:solidFill>
            <a:srgbClr val="CD5A7C"/>
          </a:solidFill>
          <a:ln w="9525">
            <a:noFill/>
            <a:round/>
          </a:ln>
        </p:spPr>
        <p:txBody>
          <a:bodyPr lIns="91432" tIns="45716" rIns="91432" bIns="45716" anchor="ctr"/>
          <a:lstStyle/>
          <a:p>
            <a:pPr algn="ctr">
              <a:defRPr/>
            </a:pPr>
            <a:endParaRPr lang="en-US" b="1" kern="0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8" name="Rounded Rectangle 22"/>
          <p:cNvSpPr/>
          <p:nvPr>
            <p:custDataLst>
              <p:tags r:id="rId8"/>
            </p:custDataLst>
          </p:nvPr>
        </p:nvSpPr>
        <p:spPr>
          <a:xfrm rot="15146288" flipH="1">
            <a:off x="1058779" y="1837308"/>
            <a:ext cx="52454" cy="661829"/>
          </a:xfrm>
          <a:prstGeom prst="roundRect">
            <a:avLst>
              <a:gd name="adj" fmla="val 38542"/>
            </a:avLst>
          </a:prstGeom>
          <a:gradFill>
            <a:gsLst>
              <a:gs pos="2000">
                <a:srgbClr val="000000">
                  <a:lumMod val="50000"/>
                  <a:lumOff val="50000"/>
                </a:srgbClr>
              </a:gs>
              <a:gs pos="100000">
                <a:srgbClr val="000000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91432" tIns="45716" rIns="91432" bIns="45716" anchor="ctr"/>
          <a:lstStyle/>
          <a:p>
            <a:pPr algn="ctr">
              <a:defRPr/>
            </a:pPr>
            <a:endParaRPr lang="en-US" kern="0" dirty="0">
              <a:solidFill>
                <a:srgbClr val="000000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20450431">
            <a:off x="1597866" y="1419629"/>
            <a:ext cx="922795" cy="461661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农业</a:t>
            </a:r>
          </a:p>
        </p:txBody>
      </p:sp>
      <p:sp>
        <p:nvSpPr>
          <p:cNvPr id="13" name="Rounded Rectangle 13"/>
          <p:cNvSpPr/>
          <p:nvPr>
            <p:custDataLst>
              <p:tags r:id="rId9"/>
            </p:custDataLst>
          </p:nvPr>
        </p:nvSpPr>
        <p:spPr bwMode="auto">
          <a:xfrm rot="140878">
            <a:off x="1436443" y="2193261"/>
            <a:ext cx="1232370" cy="486548"/>
          </a:xfrm>
          <a:prstGeom prst="roundRect">
            <a:avLst/>
          </a:prstGeom>
          <a:solidFill>
            <a:srgbClr val="A26DC9"/>
          </a:solidFill>
          <a:ln w="9525">
            <a:noFill/>
            <a:round/>
          </a:ln>
        </p:spPr>
        <p:txBody>
          <a:bodyPr lIns="91432" tIns="45716" rIns="91432" bIns="45716" anchor="ctr"/>
          <a:lstStyle/>
          <a:p>
            <a:pPr algn="ctr">
              <a:defRPr/>
            </a:pPr>
            <a:endParaRPr lang="en-US" b="1" kern="0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4" name="Rounded Rectangle 16"/>
          <p:cNvSpPr/>
          <p:nvPr>
            <p:custDataLst>
              <p:tags r:id="rId10"/>
            </p:custDataLst>
          </p:nvPr>
        </p:nvSpPr>
        <p:spPr>
          <a:xfrm rot="16340877">
            <a:off x="1065911" y="2118959"/>
            <a:ext cx="70221" cy="618174"/>
          </a:xfrm>
          <a:prstGeom prst="roundRect">
            <a:avLst>
              <a:gd name="adj" fmla="val 38542"/>
            </a:avLst>
          </a:prstGeom>
          <a:gradFill>
            <a:gsLst>
              <a:gs pos="2000">
                <a:srgbClr val="000000">
                  <a:lumMod val="50000"/>
                  <a:lumOff val="50000"/>
                </a:srgbClr>
              </a:gs>
              <a:gs pos="100000">
                <a:srgbClr val="000000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91432" tIns="45716" rIns="91432" bIns="45716" anchor="ctr"/>
          <a:lstStyle/>
          <a:p>
            <a:pPr algn="ctr">
              <a:defRPr/>
            </a:pPr>
            <a:endParaRPr lang="en-US" kern="0" dirty="0">
              <a:solidFill>
                <a:srgbClr val="000000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75656" y="2244962"/>
            <a:ext cx="1205106" cy="461661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手工业</a:t>
            </a:r>
          </a:p>
        </p:txBody>
      </p:sp>
      <p:sp>
        <p:nvSpPr>
          <p:cNvPr id="16" name="Rounded Rectangle 10"/>
          <p:cNvSpPr/>
          <p:nvPr>
            <p:custDataLst>
              <p:tags r:id="rId11"/>
            </p:custDataLst>
          </p:nvPr>
        </p:nvSpPr>
        <p:spPr>
          <a:xfrm rot="17768449">
            <a:off x="1047646" y="2371828"/>
            <a:ext cx="45719" cy="672337"/>
          </a:xfrm>
          <a:prstGeom prst="roundRect">
            <a:avLst>
              <a:gd name="adj" fmla="val 38542"/>
            </a:avLst>
          </a:prstGeom>
          <a:gradFill>
            <a:gsLst>
              <a:gs pos="2000">
                <a:srgbClr val="000000">
                  <a:lumMod val="50000"/>
                  <a:lumOff val="50000"/>
                </a:srgbClr>
              </a:gs>
              <a:gs pos="100000">
                <a:srgbClr val="000000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91432" tIns="45716" rIns="91432" bIns="45716" anchor="ctr"/>
          <a:lstStyle/>
          <a:p>
            <a:pPr algn="ctr">
              <a:defRPr/>
            </a:pPr>
            <a:endParaRPr lang="en-US" kern="0" dirty="0">
              <a:solidFill>
                <a:srgbClr val="000000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" name="Rounded Rectangle 13"/>
          <p:cNvSpPr/>
          <p:nvPr>
            <p:custDataLst>
              <p:tags r:id="rId12"/>
            </p:custDataLst>
          </p:nvPr>
        </p:nvSpPr>
        <p:spPr bwMode="auto">
          <a:xfrm rot="1637529">
            <a:off x="1270076" y="2904129"/>
            <a:ext cx="1273491" cy="567668"/>
          </a:xfrm>
          <a:prstGeom prst="roundRect">
            <a:avLst/>
          </a:prstGeom>
          <a:gradFill>
            <a:gsLst>
              <a:gs pos="49000">
                <a:srgbClr val="B5C4B1"/>
              </a:gs>
              <a:gs pos="99000">
                <a:srgbClr val="7B8B70"/>
              </a:gs>
              <a:gs pos="0">
                <a:srgbClr val="E0E5DF"/>
              </a:gs>
            </a:gsLst>
            <a:lin scaled="0"/>
          </a:gradFill>
          <a:ln>
            <a:noFill/>
          </a:ln>
        </p:spPr>
        <p:txBody>
          <a:bodyPr wrap="square" lIns="89992" tIns="46796" rIns="89992" bIns="46796" anchor="ctr" anchorCtr="0">
            <a:normAutofit/>
          </a:bodyPr>
          <a:lstStyle/>
          <a:p>
            <a:pPr defTabSz="1216025" fontAlgn="base">
              <a:spcBef>
                <a:spcPts val="100"/>
              </a:spcBef>
              <a:buSzPct val="100000"/>
            </a:pPr>
            <a:endParaRPr lang="en-US" sz="2400" b="1" kern="0" dirty="0">
              <a:solidFill>
                <a:srgbClr val="000000"/>
              </a:solidFill>
              <a:latin typeface="Arial" panose="020B0604020202020204"/>
              <a:ea typeface="微软雅黑" panose="020B050302020402020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1860223">
            <a:off x="1507992" y="2985524"/>
            <a:ext cx="922795" cy="461661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商业</a:t>
            </a:r>
          </a:p>
        </p:txBody>
      </p:sp>
      <p:grpSp>
        <p:nvGrpSpPr>
          <p:cNvPr id="19" name="组合 18"/>
          <p:cNvGrpSpPr/>
          <p:nvPr>
            <p:custDataLst>
              <p:tags r:id="rId13"/>
            </p:custDataLst>
          </p:nvPr>
        </p:nvGrpSpPr>
        <p:grpSpPr>
          <a:xfrm>
            <a:off x="3095028" y="1321048"/>
            <a:ext cx="433406" cy="355814"/>
            <a:chOff x="7549402" y="1244356"/>
            <a:chExt cx="638175" cy="638175"/>
          </a:xfrm>
          <a:solidFill>
            <a:srgbClr val="CD5A7C">
              <a:lumMod val="60000"/>
              <a:lumOff val="40000"/>
            </a:srgbClr>
          </a:solidFill>
        </p:grpSpPr>
        <p:sp>
          <p:nvSpPr>
            <p:cNvPr id="20" name="Oval 54"/>
            <p:cNvSpPr/>
            <p:nvPr>
              <p:custDataLst>
                <p:tags r:id="rId20"/>
              </p:custDataLst>
            </p:nvPr>
          </p:nvSpPr>
          <p:spPr>
            <a:xfrm>
              <a:off x="7549402" y="1244356"/>
              <a:ext cx="638175" cy="63817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任意多边形 20"/>
            <p:cNvSpPr/>
            <p:nvPr>
              <p:custDataLst>
                <p:tags r:id="rId21"/>
              </p:custDataLst>
            </p:nvPr>
          </p:nvSpPr>
          <p:spPr bwMode="auto">
            <a:xfrm>
              <a:off x="7655764" y="1347544"/>
              <a:ext cx="398463" cy="358775"/>
            </a:xfrm>
            <a:custGeom>
              <a:avLst/>
              <a:gdLst>
                <a:gd name="connsiteX0" fmla="*/ 75665 w 398463"/>
                <a:gd name="connsiteY0" fmla="*/ 195262 h 358775"/>
                <a:gd name="connsiteX1" fmla="*/ 146050 w 398463"/>
                <a:gd name="connsiteY1" fmla="*/ 295480 h 358775"/>
                <a:gd name="connsiteX2" fmla="*/ 116136 w 398463"/>
                <a:gd name="connsiteY2" fmla="*/ 295480 h 358775"/>
                <a:gd name="connsiteX3" fmla="*/ 116136 w 398463"/>
                <a:gd name="connsiteY3" fmla="*/ 358775 h 358775"/>
                <a:gd name="connsiteX4" fmla="*/ 29914 w 398463"/>
                <a:gd name="connsiteY4" fmla="*/ 358775 h 358775"/>
                <a:gd name="connsiteX5" fmla="*/ 29914 w 398463"/>
                <a:gd name="connsiteY5" fmla="*/ 295480 h 358775"/>
                <a:gd name="connsiteX6" fmla="*/ 0 w 398463"/>
                <a:gd name="connsiteY6" fmla="*/ 295480 h 358775"/>
                <a:gd name="connsiteX7" fmla="*/ 200255 w 398463"/>
                <a:gd name="connsiteY7" fmla="*/ 95250 h 358775"/>
                <a:gd name="connsiteX8" fmla="*/ 269875 w 398463"/>
                <a:gd name="connsiteY8" fmla="*/ 200660 h 358775"/>
                <a:gd name="connsiteX9" fmla="*/ 240287 w 398463"/>
                <a:gd name="connsiteY9" fmla="*/ 200660 h 358775"/>
                <a:gd name="connsiteX10" fmla="*/ 240287 w 398463"/>
                <a:gd name="connsiteY10" fmla="*/ 358775 h 358775"/>
                <a:gd name="connsiteX11" fmla="*/ 158483 w 398463"/>
                <a:gd name="connsiteY11" fmla="*/ 358775 h 358775"/>
                <a:gd name="connsiteX12" fmla="*/ 158483 w 398463"/>
                <a:gd name="connsiteY12" fmla="*/ 200660 h 358775"/>
                <a:gd name="connsiteX13" fmla="*/ 125413 w 398463"/>
                <a:gd name="connsiteY13" fmla="*/ 200660 h 358775"/>
                <a:gd name="connsiteX14" fmla="*/ 328078 w 398463"/>
                <a:gd name="connsiteY14" fmla="*/ 0 h 358775"/>
                <a:gd name="connsiteX15" fmla="*/ 398463 w 398463"/>
                <a:gd name="connsiteY15" fmla="*/ 100246 h 358775"/>
                <a:gd name="connsiteX16" fmla="*/ 370309 w 398463"/>
                <a:gd name="connsiteY16" fmla="*/ 100246 h 358775"/>
                <a:gd name="connsiteX17" fmla="*/ 370309 w 398463"/>
                <a:gd name="connsiteY17" fmla="*/ 358775 h 358775"/>
                <a:gd name="connsiteX18" fmla="*/ 282327 w 398463"/>
                <a:gd name="connsiteY18" fmla="*/ 358775 h 358775"/>
                <a:gd name="connsiteX19" fmla="*/ 282327 w 398463"/>
                <a:gd name="connsiteY19" fmla="*/ 100246 h 358775"/>
                <a:gd name="connsiteX20" fmla="*/ 252413 w 398463"/>
                <a:gd name="connsiteY20" fmla="*/ 100246 h 358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8463" h="358775">
                  <a:moveTo>
                    <a:pt x="75665" y="195262"/>
                  </a:moveTo>
                  <a:lnTo>
                    <a:pt x="146050" y="295480"/>
                  </a:lnTo>
                  <a:lnTo>
                    <a:pt x="116136" y="295480"/>
                  </a:lnTo>
                  <a:lnTo>
                    <a:pt x="116136" y="358775"/>
                  </a:lnTo>
                  <a:lnTo>
                    <a:pt x="29914" y="358775"/>
                  </a:lnTo>
                  <a:lnTo>
                    <a:pt x="29914" y="295480"/>
                  </a:lnTo>
                  <a:lnTo>
                    <a:pt x="0" y="295480"/>
                  </a:lnTo>
                  <a:close/>
                  <a:moveTo>
                    <a:pt x="200255" y="95250"/>
                  </a:moveTo>
                  <a:lnTo>
                    <a:pt x="269875" y="200660"/>
                  </a:lnTo>
                  <a:lnTo>
                    <a:pt x="240287" y="200660"/>
                  </a:lnTo>
                  <a:lnTo>
                    <a:pt x="240287" y="358775"/>
                  </a:lnTo>
                  <a:lnTo>
                    <a:pt x="158483" y="358775"/>
                  </a:lnTo>
                  <a:lnTo>
                    <a:pt x="158483" y="200660"/>
                  </a:lnTo>
                  <a:lnTo>
                    <a:pt x="125413" y="200660"/>
                  </a:lnTo>
                  <a:close/>
                  <a:moveTo>
                    <a:pt x="328078" y="0"/>
                  </a:moveTo>
                  <a:lnTo>
                    <a:pt x="398463" y="100246"/>
                  </a:lnTo>
                  <a:lnTo>
                    <a:pt x="370309" y="100246"/>
                  </a:lnTo>
                  <a:lnTo>
                    <a:pt x="370309" y="358775"/>
                  </a:lnTo>
                  <a:lnTo>
                    <a:pt x="282327" y="358775"/>
                  </a:lnTo>
                  <a:lnTo>
                    <a:pt x="282327" y="100246"/>
                  </a:lnTo>
                  <a:lnTo>
                    <a:pt x="252413" y="1002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>
              <a:noAutofit/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22" name="组合 21"/>
          <p:cNvGrpSpPr/>
          <p:nvPr>
            <p:custDataLst>
              <p:tags r:id="rId14"/>
            </p:custDataLst>
          </p:nvPr>
        </p:nvGrpSpPr>
        <p:grpSpPr>
          <a:xfrm>
            <a:off x="3108351" y="2207175"/>
            <a:ext cx="416549" cy="379928"/>
            <a:chOff x="7549402" y="2165822"/>
            <a:chExt cx="638175" cy="638175"/>
          </a:xfrm>
          <a:solidFill>
            <a:srgbClr val="A26DC9">
              <a:lumMod val="60000"/>
              <a:lumOff val="40000"/>
            </a:srgbClr>
          </a:solidFill>
        </p:grpSpPr>
        <p:sp>
          <p:nvSpPr>
            <p:cNvPr id="23" name="Oval 56"/>
            <p:cNvSpPr/>
            <p:nvPr>
              <p:custDataLst>
                <p:tags r:id="rId18"/>
              </p:custDataLst>
            </p:nvPr>
          </p:nvSpPr>
          <p:spPr>
            <a:xfrm>
              <a:off x="7549402" y="2165822"/>
              <a:ext cx="638175" cy="63817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Freeform 11"/>
            <p:cNvSpPr>
              <a:spLocks noEditPoints="1"/>
            </p:cNvSpPr>
            <p:nvPr>
              <p:custDataLst>
                <p:tags r:id="rId19"/>
              </p:custDataLst>
            </p:nvPr>
          </p:nvSpPr>
          <p:spPr bwMode="auto">
            <a:xfrm>
              <a:off x="7652589" y="2275359"/>
              <a:ext cx="455613" cy="376238"/>
            </a:xfrm>
            <a:custGeom>
              <a:avLst/>
              <a:gdLst>
                <a:gd name="T0" fmla="*/ 260 w 287"/>
                <a:gd name="T1" fmla="*/ 78 h 237"/>
                <a:gd name="T2" fmla="*/ 244 w 287"/>
                <a:gd name="T3" fmla="*/ 94 h 237"/>
                <a:gd name="T4" fmla="*/ 260 w 287"/>
                <a:gd name="T5" fmla="*/ 111 h 237"/>
                <a:gd name="T6" fmla="*/ 277 w 287"/>
                <a:gd name="T7" fmla="*/ 94 h 237"/>
                <a:gd name="T8" fmla="*/ 260 w 287"/>
                <a:gd name="T9" fmla="*/ 78 h 237"/>
                <a:gd name="T10" fmla="*/ 27 w 287"/>
                <a:gd name="T11" fmla="*/ 78 h 237"/>
                <a:gd name="T12" fmla="*/ 11 w 287"/>
                <a:gd name="T13" fmla="*/ 94 h 237"/>
                <a:gd name="T14" fmla="*/ 27 w 287"/>
                <a:gd name="T15" fmla="*/ 111 h 237"/>
                <a:gd name="T16" fmla="*/ 43 w 287"/>
                <a:gd name="T17" fmla="*/ 94 h 237"/>
                <a:gd name="T18" fmla="*/ 27 w 287"/>
                <a:gd name="T19" fmla="*/ 78 h 237"/>
                <a:gd name="T20" fmla="*/ 212 w 287"/>
                <a:gd name="T21" fmla="*/ 49 h 237"/>
                <a:gd name="T22" fmla="*/ 188 w 287"/>
                <a:gd name="T23" fmla="*/ 73 h 237"/>
                <a:gd name="T24" fmla="*/ 212 w 287"/>
                <a:gd name="T25" fmla="*/ 97 h 237"/>
                <a:gd name="T26" fmla="*/ 236 w 287"/>
                <a:gd name="T27" fmla="*/ 73 h 237"/>
                <a:gd name="T28" fmla="*/ 212 w 287"/>
                <a:gd name="T29" fmla="*/ 49 h 237"/>
                <a:gd name="T30" fmla="*/ 287 w 287"/>
                <a:gd name="T31" fmla="*/ 196 h 237"/>
                <a:gd name="T32" fmla="*/ 259 w 287"/>
                <a:gd name="T33" fmla="*/ 196 h 237"/>
                <a:gd name="T34" fmla="*/ 259 w 287"/>
                <a:gd name="T35" fmla="*/ 145 h 237"/>
                <a:gd name="T36" fmla="*/ 253 w 287"/>
                <a:gd name="T37" fmla="*/ 121 h 237"/>
                <a:gd name="T38" fmla="*/ 260 w 287"/>
                <a:gd name="T39" fmla="*/ 120 h 237"/>
                <a:gd name="T40" fmla="*/ 287 w 287"/>
                <a:gd name="T41" fmla="*/ 147 h 237"/>
                <a:gd name="T42" fmla="*/ 287 w 287"/>
                <a:gd name="T43" fmla="*/ 196 h 237"/>
                <a:gd name="T44" fmla="*/ 75 w 287"/>
                <a:gd name="T45" fmla="*/ 49 h 237"/>
                <a:gd name="T46" fmla="*/ 51 w 287"/>
                <a:gd name="T47" fmla="*/ 73 h 237"/>
                <a:gd name="T48" fmla="*/ 75 w 287"/>
                <a:gd name="T49" fmla="*/ 97 h 237"/>
                <a:gd name="T50" fmla="*/ 99 w 287"/>
                <a:gd name="T51" fmla="*/ 73 h 237"/>
                <a:gd name="T52" fmla="*/ 75 w 287"/>
                <a:gd name="T53" fmla="*/ 49 h 237"/>
                <a:gd name="T54" fmla="*/ 27 w 287"/>
                <a:gd name="T55" fmla="*/ 120 h 237"/>
                <a:gd name="T56" fmla="*/ 34 w 287"/>
                <a:gd name="T57" fmla="*/ 121 h 237"/>
                <a:gd name="T58" fmla="*/ 28 w 287"/>
                <a:gd name="T59" fmla="*/ 145 h 237"/>
                <a:gd name="T60" fmla="*/ 28 w 287"/>
                <a:gd name="T61" fmla="*/ 196 h 237"/>
                <a:gd name="T62" fmla="*/ 0 w 287"/>
                <a:gd name="T63" fmla="*/ 196 h 237"/>
                <a:gd name="T64" fmla="*/ 0 w 287"/>
                <a:gd name="T65" fmla="*/ 147 h 237"/>
                <a:gd name="T66" fmla="*/ 27 w 287"/>
                <a:gd name="T67" fmla="*/ 120 h 237"/>
                <a:gd name="T68" fmla="*/ 144 w 287"/>
                <a:gd name="T69" fmla="*/ 0 h 237"/>
                <a:gd name="T70" fmla="*/ 108 w 287"/>
                <a:gd name="T71" fmla="*/ 36 h 237"/>
                <a:gd name="T72" fmla="*/ 144 w 287"/>
                <a:gd name="T73" fmla="*/ 72 h 237"/>
                <a:gd name="T74" fmla="*/ 179 w 287"/>
                <a:gd name="T75" fmla="*/ 36 h 237"/>
                <a:gd name="T76" fmla="*/ 144 w 287"/>
                <a:gd name="T77" fmla="*/ 0 h 237"/>
                <a:gd name="T78" fmla="*/ 251 w 287"/>
                <a:gd name="T79" fmla="*/ 214 h 237"/>
                <a:gd name="T80" fmla="*/ 208 w 287"/>
                <a:gd name="T81" fmla="*/ 214 h 237"/>
                <a:gd name="T82" fmla="*/ 208 w 287"/>
                <a:gd name="T83" fmla="*/ 137 h 237"/>
                <a:gd name="T84" fmla="*/ 201 w 287"/>
                <a:gd name="T85" fmla="*/ 108 h 237"/>
                <a:gd name="T86" fmla="*/ 212 w 287"/>
                <a:gd name="T87" fmla="*/ 106 h 237"/>
                <a:gd name="T88" fmla="*/ 251 w 287"/>
                <a:gd name="T89" fmla="*/ 145 h 237"/>
                <a:gd name="T90" fmla="*/ 251 w 287"/>
                <a:gd name="T91" fmla="*/ 214 h 237"/>
                <a:gd name="T92" fmla="*/ 79 w 287"/>
                <a:gd name="T93" fmla="*/ 137 h 237"/>
                <a:gd name="T94" fmla="*/ 79 w 287"/>
                <a:gd name="T95" fmla="*/ 214 h 237"/>
                <a:gd name="T96" fmla="*/ 37 w 287"/>
                <a:gd name="T97" fmla="*/ 214 h 237"/>
                <a:gd name="T98" fmla="*/ 37 w 287"/>
                <a:gd name="T99" fmla="*/ 145 h 237"/>
                <a:gd name="T100" fmla="*/ 75 w 287"/>
                <a:gd name="T101" fmla="*/ 106 h 237"/>
                <a:gd name="T102" fmla="*/ 86 w 287"/>
                <a:gd name="T103" fmla="*/ 108 h 237"/>
                <a:gd name="T104" fmla="*/ 79 w 287"/>
                <a:gd name="T105" fmla="*/ 137 h 237"/>
                <a:gd name="T106" fmla="*/ 88 w 287"/>
                <a:gd name="T107" fmla="*/ 237 h 237"/>
                <a:gd name="T108" fmla="*/ 200 w 287"/>
                <a:gd name="T109" fmla="*/ 237 h 237"/>
                <a:gd name="T110" fmla="*/ 200 w 287"/>
                <a:gd name="T111" fmla="*/ 137 h 237"/>
                <a:gd name="T112" fmla="*/ 144 w 287"/>
                <a:gd name="T113" fmla="*/ 81 h 237"/>
                <a:gd name="T114" fmla="*/ 88 w 287"/>
                <a:gd name="T115" fmla="*/ 137 h 237"/>
                <a:gd name="T116" fmla="*/ 88 w 287"/>
                <a:gd name="T117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7" h="237">
                  <a:moveTo>
                    <a:pt x="260" y="78"/>
                  </a:moveTo>
                  <a:cubicBezTo>
                    <a:pt x="251" y="78"/>
                    <a:pt x="244" y="85"/>
                    <a:pt x="244" y="94"/>
                  </a:cubicBezTo>
                  <a:cubicBezTo>
                    <a:pt x="244" y="103"/>
                    <a:pt x="251" y="111"/>
                    <a:pt x="260" y="111"/>
                  </a:cubicBezTo>
                  <a:cubicBezTo>
                    <a:pt x="269" y="111"/>
                    <a:pt x="277" y="103"/>
                    <a:pt x="277" y="94"/>
                  </a:cubicBezTo>
                  <a:cubicBezTo>
                    <a:pt x="277" y="85"/>
                    <a:pt x="269" y="78"/>
                    <a:pt x="260" y="78"/>
                  </a:cubicBezTo>
                  <a:close/>
                  <a:moveTo>
                    <a:pt x="27" y="78"/>
                  </a:moveTo>
                  <a:cubicBezTo>
                    <a:pt x="18" y="78"/>
                    <a:pt x="11" y="85"/>
                    <a:pt x="11" y="94"/>
                  </a:cubicBezTo>
                  <a:cubicBezTo>
                    <a:pt x="11" y="103"/>
                    <a:pt x="18" y="111"/>
                    <a:pt x="27" y="111"/>
                  </a:cubicBezTo>
                  <a:cubicBezTo>
                    <a:pt x="36" y="111"/>
                    <a:pt x="43" y="103"/>
                    <a:pt x="43" y="94"/>
                  </a:cubicBezTo>
                  <a:cubicBezTo>
                    <a:pt x="43" y="85"/>
                    <a:pt x="36" y="78"/>
                    <a:pt x="27" y="78"/>
                  </a:cubicBezTo>
                  <a:close/>
                  <a:moveTo>
                    <a:pt x="212" y="49"/>
                  </a:moveTo>
                  <a:cubicBezTo>
                    <a:pt x="199" y="49"/>
                    <a:pt x="188" y="59"/>
                    <a:pt x="188" y="73"/>
                  </a:cubicBezTo>
                  <a:cubicBezTo>
                    <a:pt x="188" y="86"/>
                    <a:pt x="199" y="97"/>
                    <a:pt x="212" y="97"/>
                  </a:cubicBezTo>
                  <a:cubicBezTo>
                    <a:pt x="225" y="97"/>
                    <a:pt x="236" y="86"/>
                    <a:pt x="236" y="73"/>
                  </a:cubicBezTo>
                  <a:cubicBezTo>
                    <a:pt x="236" y="59"/>
                    <a:pt x="225" y="49"/>
                    <a:pt x="212" y="49"/>
                  </a:cubicBezTo>
                  <a:close/>
                  <a:moveTo>
                    <a:pt x="287" y="196"/>
                  </a:moveTo>
                  <a:cubicBezTo>
                    <a:pt x="259" y="196"/>
                    <a:pt x="259" y="196"/>
                    <a:pt x="259" y="196"/>
                  </a:cubicBezTo>
                  <a:cubicBezTo>
                    <a:pt x="259" y="145"/>
                    <a:pt x="259" y="145"/>
                    <a:pt x="259" y="145"/>
                  </a:cubicBezTo>
                  <a:cubicBezTo>
                    <a:pt x="259" y="136"/>
                    <a:pt x="257" y="128"/>
                    <a:pt x="253" y="121"/>
                  </a:cubicBezTo>
                  <a:cubicBezTo>
                    <a:pt x="255" y="120"/>
                    <a:pt x="258" y="120"/>
                    <a:pt x="260" y="120"/>
                  </a:cubicBezTo>
                  <a:cubicBezTo>
                    <a:pt x="275" y="120"/>
                    <a:pt x="287" y="132"/>
                    <a:pt x="287" y="147"/>
                  </a:cubicBezTo>
                  <a:lnTo>
                    <a:pt x="287" y="196"/>
                  </a:lnTo>
                  <a:close/>
                  <a:moveTo>
                    <a:pt x="75" y="49"/>
                  </a:moveTo>
                  <a:cubicBezTo>
                    <a:pt x="62" y="49"/>
                    <a:pt x="51" y="59"/>
                    <a:pt x="51" y="73"/>
                  </a:cubicBezTo>
                  <a:cubicBezTo>
                    <a:pt x="51" y="86"/>
                    <a:pt x="62" y="97"/>
                    <a:pt x="75" y="97"/>
                  </a:cubicBezTo>
                  <a:cubicBezTo>
                    <a:pt x="88" y="97"/>
                    <a:pt x="99" y="86"/>
                    <a:pt x="99" y="73"/>
                  </a:cubicBezTo>
                  <a:cubicBezTo>
                    <a:pt x="99" y="59"/>
                    <a:pt x="88" y="49"/>
                    <a:pt x="75" y="49"/>
                  </a:cubicBezTo>
                  <a:close/>
                  <a:moveTo>
                    <a:pt x="27" y="120"/>
                  </a:moveTo>
                  <a:cubicBezTo>
                    <a:pt x="29" y="120"/>
                    <a:pt x="32" y="120"/>
                    <a:pt x="34" y="121"/>
                  </a:cubicBezTo>
                  <a:cubicBezTo>
                    <a:pt x="30" y="128"/>
                    <a:pt x="28" y="136"/>
                    <a:pt x="28" y="145"/>
                  </a:cubicBezTo>
                  <a:cubicBezTo>
                    <a:pt x="28" y="196"/>
                    <a:pt x="28" y="196"/>
                    <a:pt x="28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32"/>
                    <a:pt x="12" y="120"/>
                    <a:pt x="27" y="120"/>
                  </a:cubicBezTo>
                  <a:close/>
                  <a:moveTo>
                    <a:pt x="144" y="0"/>
                  </a:moveTo>
                  <a:cubicBezTo>
                    <a:pt x="124" y="0"/>
                    <a:pt x="108" y="16"/>
                    <a:pt x="108" y="36"/>
                  </a:cubicBezTo>
                  <a:cubicBezTo>
                    <a:pt x="108" y="56"/>
                    <a:pt x="124" y="72"/>
                    <a:pt x="144" y="72"/>
                  </a:cubicBezTo>
                  <a:cubicBezTo>
                    <a:pt x="163" y="72"/>
                    <a:pt x="179" y="56"/>
                    <a:pt x="179" y="36"/>
                  </a:cubicBezTo>
                  <a:cubicBezTo>
                    <a:pt x="179" y="16"/>
                    <a:pt x="163" y="0"/>
                    <a:pt x="144" y="0"/>
                  </a:cubicBezTo>
                  <a:close/>
                  <a:moveTo>
                    <a:pt x="251" y="214"/>
                  </a:moveTo>
                  <a:cubicBezTo>
                    <a:pt x="208" y="214"/>
                    <a:pt x="208" y="214"/>
                    <a:pt x="208" y="214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8" y="127"/>
                    <a:pt x="206" y="117"/>
                    <a:pt x="201" y="108"/>
                  </a:cubicBezTo>
                  <a:cubicBezTo>
                    <a:pt x="205" y="107"/>
                    <a:pt x="208" y="106"/>
                    <a:pt x="212" y="106"/>
                  </a:cubicBezTo>
                  <a:cubicBezTo>
                    <a:pt x="233" y="106"/>
                    <a:pt x="251" y="124"/>
                    <a:pt x="251" y="145"/>
                  </a:cubicBezTo>
                  <a:lnTo>
                    <a:pt x="251" y="214"/>
                  </a:lnTo>
                  <a:close/>
                  <a:moveTo>
                    <a:pt x="79" y="137"/>
                  </a:moveTo>
                  <a:cubicBezTo>
                    <a:pt x="79" y="214"/>
                    <a:pt x="79" y="214"/>
                    <a:pt x="79" y="214"/>
                  </a:cubicBezTo>
                  <a:cubicBezTo>
                    <a:pt x="37" y="214"/>
                    <a:pt x="37" y="214"/>
                    <a:pt x="37" y="214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37" y="124"/>
                    <a:pt x="54" y="106"/>
                    <a:pt x="75" y="106"/>
                  </a:cubicBezTo>
                  <a:cubicBezTo>
                    <a:pt x="79" y="106"/>
                    <a:pt x="83" y="107"/>
                    <a:pt x="86" y="108"/>
                  </a:cubicBezTo>
                  <a:cubicBezTo>
                    <a:pt x="81" y="117"/>
                    <a:pt x="79" y="127"/>
                    <a:pt x="79" y="137"/>
                  </a:cubicBezTo>
                  <a:close/>
                  <a:moveTo>
                    <a:pt x="88" y="237"/>
                  </a:moveTo>
                  <a:cubicBezTo>
                    <a:pt x="200" y="237"/>
                    <a:pt x="200" y="237"/>
                    <a:pt x="200" y="2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06"/>
                    <a:pt x="174" y="81"/>
                    <a:pt x="144" y="81"/>
                  </a:cubicBezTo>
                  <a:cubicBezTo>
                    <a:pt x="113" y="81"/>
                    <a:pt x="88" y="106"/>
                    <a:pt x="88" y="137"/>
                  </a:cubicBezTo>
                  <a:lnTo>
                    <a:pt x="88" y="2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15"/>
            </p:custDataLst>
          </p:nvPr>
        </p:nvGrpSpPr>
        <p:grpSpPr>
          <a:xfrm>
            <a:off x="3099659" y="3112598"/>
            <a:ext cx="464230" cy="489840"/>
            <a:chOff x="7549402" y="3103721"/>
            <a:chExt cx="638175" cy="638175"/>
          </a:xfrm>
          <a:gradFill>
            <a:gsLst>
              <a:gs pos="49000">
                <a:srgbClr val="B5C4B1"/>
              </a:gs>
              <a:gs pos="99000">
                <a:srgbClr val="7B8B70"/>
              </a:gs>
              <a:gs pos="0">
                <a:srgbClr val="E0E5DF"/>
              </a:gs>
            </a:gsLst>
            <a:lin scaled="0"/>
          </a:gradFill>
        </p:grpSpPr>
        <p:sp>
          <p:nvSpPr>
            <p:cNvPr id="27" name="Oval 58"/>
            <p:cNvSpPr/>
            <p:nvPr>
              <p:custDataLst>
                <p:tags r:id="rId16"/>
              </p:custDataLst>
            </p:nvPr>
          </p:nvSpPr>
          <p:spPr>
            <a:xfrm>
              <a:off x="7549402" y="3103721"/>
              <a:ext cx="638175" cy="63817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Freeform 5"/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7689102" y="3283109"/>
              <a:ext cx="347662" cy="274637"/>
            </a:xfrm>
            <a:custGeom>
              <a:avLst/>
              <a:gdLst>
                <a:gd name="T0" fmla="*/ 410 w 411"/>
                <a:gd name="T1" fmla="*/ 309 h 324"/>
                <a:gd name="T2" fmla="*/ 410 w 411"/>
                <a:gd name="T3" fmla="*/ 46 h 324"/>
                <a:gd name="T4" fmla="*/ 395 w 411"/>
                <a:gd name="T5" fmla="*/ 32 h 324"/>
                <a:gd name="T6" fmla="*/ 210 w 411"/>
                <a:gd name="T7" fmla="*/ 32 h 324"/>
                <a:gd name="T8" fmla="*/ 200 w 411"/>
                <a:gd name="T9" fmla="*/ 17 h 324"/>
                <a:gd name="T10" fmla="*/ 200 w 411"/>
                <a:gd name="T11" fmla="*/ 15 h 324"/>
                <a:gd name="T12" fmla="*/ 184 w 411"/>
                <a:gd name="T13" fmla="*/ 0 h 324"/>
                <a:gd name="T14" fmla="*/ 86 w 411"/>
                <a:gd name="T15" fmla="*/ 0 h 324"/>
                <a:gd name="T16" fmla="*/ 70 w 411"/>
                <a:gd name="T17" fmla="*/ 15 h 324"/>
                <a:gd name="T18" fmla="*/ 70 w 411"/>
                <a:gd name="T19" fmla="*/ 17 h 324"/>
                <a:gd name="T20" fmla="*/ 60 w 411"/>
                <a:gd name="T21" fmla="*/ 32 h 324"/>
                <a:gd name="T22" fmla="*/ 60 w 411"/>
                <a:gd name="T23" fmla="*/ 32 h 324"/>
                <a:gd name="T24" fmla="*/ 46 w 411"/>
                <a:gd name="T25" fmla="*/ 46 h 324"/>
                <a:gd name="T26" fmla="*/ 46 w 411"/>
                <a:gd name="T27" fmla="*/ 122 h 324"/>
                <a:gd name="T28" fmla="*/ 14 w 411"/>
                <a:gd name="T29" fmla="*/ 122 h 324"/>
                <a:gd name="T30" fmla="*/ 5 w 411"/>
                <a:gd name="T31" fmla="*/ 138 h 324"/>
                <a:gd name="T32" fmla="*/ 38 w 411"/>
                <a:gd name="T33" fmla="*/ 309 h 324"/>
                <a:gd name="T34" fmla="*/ 53 w 411"/>
                <a:gd name="T35" fmla="*/ 324 h 324"/>
                <a:gd name="T36" fmla="*/ 403 w 411"/>
                <a:gd name="T37" fmla="*/ 324 h 324"/>
                <a:gd name="T38" fmla="*/ 410 w 411"/>
                <a:gd name="T39" fmla="*/ 309 h 324"/>
                <a:gd name="T40" fmla="*/ 392 w 411"/>
                <a:gd name="T41" fmla="*/ 144 h 324"/>
                <a:gd name="T42" fmla="*/ 392 w 411"/>
                <a:gd name="T43" fmla="*/ 316 h 324"/>
                <a:gd name="T44" fmla="*/ 359 w 411"/>
                <a:gd name="T45" fmla="*/ 132 h 324"/>
                <a:gd name="T46" fmla="*/ 345 w 411"/>
                <a:gd name="T47" fmla="*/ 123 h 324"/>
                <a:gd name="T48" fmla="*/ 64 w 411"/>
                <a:gd name="T49" fmla="*/ 123 h 324"/>
                <a:gd name="T50" fmla="*/ 64 w 411"/>
                <a:gd name="T51" fmla="*/ 64 h 324"/>
                <a:gd name="T52" fmla="*/ 392 w 411"/>
                <a:gd name="T53" fmla="*/ 64 h 324"/>
                <a:gd name="T54" fmla="*/ 392 w 411"/>
                <a:gd name="T55" fmla="*/ 1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1" h="324">
                  <a:moveTo>
                    <a:pt x="410" y="309"/>
                  </a:moveTo>
                  <a:cubicBezTo>
                    <a:pt x="410" y="46"/>
                    <a:pt x="410" y="46"/>
                    <a:pt x="410" y="46"/>
                  </a:cubicBezTo>
                  <a:cubicBezTo>
                    <a:pt x="410" y="38"/>
                    <a:pt x="403" y="32"/>
                    <a:pt x="395" y="32"/>
                  </a:cubicBezTo>
                  <a:cubicBezTo>
                    <a:pt x="210" y="32"/>
                    <a:pt x="210" y="32"/>
                    <a:pt x="210" y="32"/>
                  </a:cubicBezTo>
                  <a:cubicBezTo>
                    <a:pt x="204" y="32"/>
                    <a:pt x="200" y="21"/>
                    <a:pt x="200" y="17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0" y="7"/>
                    <a:pt x="193" y="0"/>
                    <a:pt x="184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77" y="0"/>
                    <a:pt x="70" y="7"/>
                    <a:pt x="70" y="15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0" y="21"/>
                    <a:pt x="66" y="32"/>
                    <a:pt x="60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52" y="32"/>
                    <a:pt x="46" y="38"/>
                    <a:pt x="46" y="46"/>
                  </a:cubicBezTo>
                  <a:cubicBezTo>
                    <a:pt x="46" y="122"/>
                    <a:pt x="46" y="122"/>
                    <a:pt x="46" y="122"/>
                  </a:cubicBezTo>
                  <a:cubicBezTo>
                    <a:pt x="14" y="122"/>
                    <a:pt x="14" y="122"/>
                    <a:pt x="14" y="122"/>
                  </a:cubicBezTo>
                  <a:cubicBezTo>
                    <a:pt x="14" y="122"/>
                    <a:pt x="0" y="122"/>
                    <a:pt x="5" y="138"/>
                  </a:cubicBezTo>
                  <a:cubicBezTo>
                    <a:pt x="38" y="309"/>
                    <a:pt x="38" y="309"/>
                    <a:pt x="38" y="309"/>
                  </a:cubicBezTo>
                  <a:cubicBezTo>
                    <a:pt x="38" y="317"/>
                    <a:pt x="44" y="324"/>
                    <a:pt x="53" y="324"/>
                  </a:cubicBezTo>
                  <a:cubicBezTo>
                    <a:pt x="403" y="324"/>
                    <a:pt x="403" y="324"/>
                    <a:pt x="403" y="324"/>
                  </a:cubicBezTo>
                  <a:cubicBezTo>
                    <a:pt x="411" y="324"/>
                    <a:pt x="410" y="309"/>
                    <a:pt x="410" y="309"/>
                  </a:cubicBezTo>
                  <a:close/>
                  <a:moveTo>
                    <a:pt x="392" y="144"/>
                  </a:moveTo>
                  <a:cubicBezTo>
                    <a:pt x="392" y="316"/>
                    <a:pt x="392" y="316"/>
                    <a:pt x="392" y="316"/>
                  </a:cubicBezTo>
                  <a:cubicBezTo>
                    <a:pt x="359" y="132"/>
                    <a:pt x="359" y="132"/>
                    <a:pt x="359" y="132"/>
                  </a:cubicBezTo>
                  <a:cubicBezTo>
                    <a:pt x="356" y="122"/>
                    <a:pt x="345" y="123"/>
                    <a:pt x="345" y="123"/>
                  </a:cubicBezTo>
                  <a:cubicBezTo>
                    <a:pt x="64" y="123"/>
                    <a:pt x="64" y="123"/>
                    <a:pt x="64" y="123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392" y="64"/>
                    <a:pt x="392" y="64"/>
                    <a:pt x="392" y="64"/>
                  </a:cubicBezTo>
                  <a:lnTo>
                    <a:pt x="392" y="1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3901106" y="1237348"/>
            <a:ext cx="2450640" cy="523214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粮在画中藏</a:t>
            </a:r>
          </a:p>
        </p:txBody>
      </p:sp>
      <p:sp>
        <p:nvSpPr>
          <p:cNvPr id="30" name="矩形 29"/>
          <p:cNvSpPr/>
          <p:nvPr/>
        </p:nvSpPr>
        <p:spPr>
          <a:xfrm>
            <a:off x="3779912" y="3067102"/>
            <a:ext cx="2450640" cy="584769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船在画中游</a:t>
            </a:r>
          </a:p>
        </p:txBody>
      </p:sp>
      <p:sp>
        <p:nvSpPr>
          <p:cNvPr id="31" name="矩形 30"/>
          <p:cNvSpPr/>
          <p:nvPr/>
        </p:nvSpPr>
        <p:spPr>
          <a:xfrm>
            <a:off x="3901106" y="2063889"/>
            <a:ext cx="2450640" cy="523214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人在画中行</a:t>
            </a:r>
          </a:p>
        </p:txBody>
      </p:sp>
      <p:sp>
        <p:nvSpPr>
          <p:cNvPr id="34" name="矩形 33"/>
          <p:cNvSpPr/>
          <p:nvPr/>
        </p:nvSpPr>
        <p:spPr bwMode="auto">
          <a:xfrm flipV="1">
            <a:off x="6" y="-92545"/>
            <a:ext cx="9168289" cy="621007"/>
          </a:xfrm>
          <a:prstGeom prst="rect">
            <a:avLst/>
          </a:prstGeom>
          <a:solidFill>
            <a:srgbClr val="A85008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rgbClr val="C0504D">
                <a:lumMod val="60000"/>
                <a:lumOff val="40000"/>
                <a:alpha val="40000"/>
              </a:srgbClr>
            </a:glow>
          </a:effectLst>
        </p:spPr>
        <p:txBody>
          <a:bodyPr lIns="68547" tIns="34277" rIns="68547" bIns="34277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801370">
              <a:defRPr/>
            </a:pPr>
            <a:endParaRPr lang="zh-CN" altLang="en-US" sz="1500" dirty="0">
              <a:ln>
                <a:solidFill>
                  <a:srgbClr val="660033"/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9512" y="-49785"/>
            <a:ext cx="6768752" cy="523214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壹   富庶天下看发展</a:t>
            </a:r>
          </a:p>
        </p:txBody>
      </p:sp>
      <p:sp>
        <p:nvSpPr>
          <p:cNvPr id="36" name="L 形 35"/>
          <p:cNvSpPr/>
          <p:nvPr/>
        </p:nvSpPr>
        <p:spPr>
          <a:xfrm rot="13173812">
            <a:off x="570755" y="19826"/>
            <a:ext cx="430133" cy="419731"/>
          </a:xfrm>
          <a:prstGeom prst="corner">
            <a:avLst>
              <a:gd name="adj1" fmla="val 16934"/>
              <a:gd name="adj2" fmla="val 17208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3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海外贸易图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8" y="989256"/>
            <a:ext cx="7078335" cy="4131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785815" y="603990"/>
            <a:ext cx="3514268" cy="461659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商业</a:t>
            </a:r>
            <a:r>
              <a:rPr lang="en-US" altLang="zh-CN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海外贸易</a:t>
            </a:r>
          </a:p>
        </p:txBody>
      </p:sp>
      <p:sp>
        <p:nvSpPr>
          <p:cNvPr id="12" name="矩形 11"/>
          <p:cNvSpPr/>
          <p:nvPr/>
        </p:nvSpPr>
        <p:spPr bwMode="auto">
          <a:xfrm flipV="1">
            <a:off x="6" y="-92545"/>
            <a:ext cx="9168289" cy="621007"/>
          </a:xfrm>
          <a:prstGeom prst="rect">
            <a:avLst/>
          </a:prstGeom>
          <a:solidFill>
            <a:srgbClr val="A85008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rgbClr val="C0504D">
                <a:lumMod val="60000"/>
                <a:lumOff val="40000"/>
                <a:alpha val="40000"/>
              </a:srgbClr>
            </a:glow>
          </a:effectLst>
        </p:spPr>
        <p:txBody>
          <a:bodyPr lIns="68547" tIns="34277" rIns="68547" bIns="34277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801370">
              <a:defRPr/>
            </a:pPr>
            <a:endParaRPr lang="zh-CN" altLang="en-US" sz="1500" dirty="0">
              <a:ln>
                <a:solidFill>
                  <a:srgbClr val="660033"/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79512" y="-49785"/>
            <a:ext cx="6768752" cy="523214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壹   富庶天下看发展</a:t>
            </a:r>
          </a:p>
        </p:txBody>
      </p:sp>
      <p:sp>
        <p:nvSpPr>
          <p:cNvPr id="14" name="L 形 13"/>
          <p:cNvSpPr/>
          <p:nvPr/>
        </p:nvSpPr>
        <p:spPr>
          <a:xfrm rot="13173812">
            <a:off x="570755" y="19826"/>
            <a:ext cx="430133" cy="419731"/>
          </a:xfrm>
          <a:prstGeom prst="corner">
            <a:avLst>
              <a:gd name="adj1" fmla="val 16934"/>
              <a:gd name="adj2" fmla="val 17208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31033" y="1739935"/>
            <a:ext cx="5828256" cy="2098498"/>
            <a:chOff x="31033" y="1739935"/>
            <a:chExt cx="5828256" cy="2098498"/>
          </a:xfrm>
        </p:grpSpPr>
        <p:sp>
          <p:nvSpPr>
            <p:cNvPr id="16" name="AutoShape 25"/>
            <p:cNvSpPr>
              <a:spLocks noChangeArrowheads="1"/>
            </p:cNvSpPr>
            <p:nvPr/>
          </p:nvSpPr>
          <p:spPr bwMode="auto">
            <a:xfrm>
              <a:off x="31035" y="1739935"/>
              <a:ext cx="5828254" cy="2098498"/>
            </a:xfrm>
            <a:prstGeom prst="wedgeRoundRectCallout">
              <a:avLst>
                <a:gd name="adj1" fmla="val 55657"/>
                <a:gd name="adj2" fmla="val 5134"/>
                <a:gd name="adj3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lIns="91434" tIns="45717" rIns="91434" bIns="45717"/>
            <a:lstStyle/>
            <a:p>
              <a:pPr algn="ctr"/>
              <a:endParaRPr lang="zh-CN" altLang="zh-CN" kern="0">
                <a:solidFill>
                  <a:sysClr val="windowText" lastClr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7" name="Text Box 26"/>
            <p:cNvSpPr txBox="1">
              <a:spLocks noChangeArrowheads="1"/>
            </p:cNvSpPr>
            <p:nvPr/>
          </p:nvSpPr>
          <p:spPr bwMode="auto">
            <a:xfrm>
              <a:off x="31033" y="1804300"/>
              <a:ext cx="5638800" cy="1969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4" tIns="45717" rIns="91434" bIns="45717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3600" b="1" kern="0" dirty="0">
                  <a:solidFill>
                    <a:srgbClr val="000000"/>
                  </a:solidFill>
                </a:rPr>
                <a:t>   </a:t>
              </a:r>
              <a:r>
                <a:rPr lang="zh-CN" altLang="en-US" sz="2800" b="1" kern="0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（宋高宗）</a:t>
              </a:r>
              <a:r>
                <a:rPr lang="zh-CN" altLang="en-US" sz="2800" b="1" kern="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市舶之利</a:t>
              </a:r>
              <a:r>
                <a:rPr lang="en-US" altLang="zh-CN" sz="1800" b="1" kern="0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(</a:t>
              </a:r>
              <a:r>
                <a:rPr lang="zh-CN" altLang="en-US" sz="1800" b="1" kern="0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利润）</a:t>
              </a:r>
              <a:r>
                <a:rPr lang="zh-CN" altLang="en-US" sz="2800" b="1" kern="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最厚</a:t>
              </a:r>
              <a:r>
                <a:rPr lang="en-US" altLang="zh-CN" sz="1800" b="1" kern="0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(</a:t>
              </a:r>
              <a:r>
                <a:rPr lang="zh-CN" altLang="en-US" sz="1800" b="1" kern="0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丰厚）</a:t>
              </a:r>
              <a:r>
                <a:rPr lang="zh-CN" altLang="en-US" sz="2800" b="1" kern="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，若措置合宜</a:t>
              </a:r>
              <a:r>
                <a:rPr lang="zh-CN" altLang="en-US" sz="1800" b="1" kern="0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（措施得当）</a:t>
              </a:r>
              <a:r>
                <a:rPr lang="zh-CN" altLang="en-US" sz="2800" b="1" kern="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，所得以百万计，岂不胜取之于民。</a:t>
              </a:r>
            </a:p>
            <a:p>
              <a:pPr algn="r">
                <a:spcBef>
                  <a:spcPct val="50000"/>
                </a:spcBef>
              </a:pPr>
              <a:r>
                <a:rPr lang="en-US" altLang="zh-CN" sz="2000" b="1" kern="0" dirty="0">
                  <a:solidFill>
                    <a:srgbClr val="000000"/>
                  </a:solidFill>
                  <a:ea typeface="隶书" panose="02010509060101010101" pitchFamily="49" charset="-122"/>
                </a:rPr>
                <a:t>——</a:t>
              </a:r>
              <a:r>
                <a:rPr lang="zh-CN" altLang="en-US" sz="2000" b="1" kern="0" dirty="0">
                  <a:solidFill>
                    <a:srgbClr val="000000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周一良</a:t>
              </a:r>
              <a:r>
                <a:rPr lang="en-US" altLang="zh-CN" sz="2000" b="1" kern="0" dirty="0">
                  <a:solidFill>
                    <a:srgbClr val="000000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《</a:t>
              </a:r>
              <a:r>
                <a:rPr lang="zh-CN" altLang="en-US" sz="2000" b="1" kern="0" dirty="0">
                  <a:solidFill>
                    <a:srgbClr val="000000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新编中国通史</a:t>
              </a:r>
              <a:r>
                <a:rPr lang="en-US" altLang="zh-CN" sz="2000" b="1" kern="0" dirty="0">
                  <a:solidFill>
                    <a:srgbClr val="000000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》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6624228" y="3194565"/>
            <a:ext cx="540060" cy="307768"/>
          </a:xfrm>
          <a:prstGeom prst="rect">
            <a:avLst/>
          </a:prstGeom>
          <a:solidFill>
            <a:srgbClr val="FFFF00"/>
          </a:solidFill>
        </p:spPr>
        <p:txBody>
          <a:bodyPr wrap="square" lIns="91432" tIns="45716" rIns="91432" bIns="45716" rtlCol="0">
            <a:spAutoFit/>
          </a:bodyPr>
          <a:lstStyle/>
          <a:p>
            <a:r>
              <a:rPr lang="zh-CN" altLang="en-US" sz="1400" b="1" dirty="0">
                <a:latin typeface="+mn-ea"/>
              </a:rPr>
              <a:t>广州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046658" y="2931792"/>
            <a:ext cx="540060" cy="307768"/>
          </a:xfrm>
          <a:prstGeom prst="rect">
            <a:avLst/>
          </a:prstGeom>
          <a:solidFill>
            <a:srgbClr val="FFFF00"/>
          </a:solidFill>
        </p:spPr>
        <p:txBody>
          <a:bodyPr wrap="square" lIns="91432" tIns="45716" rIns="91432" bIns="45716" rtlCol="0">
            <a:spAutoFit/>
          </a:bodyPr>
          <a:lstStyle/>
          <a:p>
            <a:r>
              <a:rPr lang="zh-CN" altLang="en-US" sz="1400" b="1" dirty="0">
                <a:latin typeface="+mn-ea"/>
              </a:rPr>
              <a:t>泉州</a:t>
            </a:r>
          </a:p>
        </p:txBody>
      </p:sp>
      <p:sp>
        <p:nvSpPr>
          <p:cNvPr id="22" name="爆炸形 1 21"/>
          <p:cNvSpPr/>
          <p:nvPr/>
        </p:nvSpPr>
        <p:spPr>
          <a:xfrm>
            <a:off x="5859287" y="1923678"/>
            <a:ext cx="2160678" cy="1162000"/>
          </a:xfrm>
          <a:prstGeom prst="irregularSeal1">
            <a:avLst/>
          </a:prstGeom>
          <a:solidFill>
            <a:srgbClr val="FFFF00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lIns="91432" tIns="45716" rIns="91432" bIns="45716" anchor="ctr"/>
          <a:lstStyle/>
          <a:p>
            <a:pPr algn="ctr">
              <a:defRPr/>
            </a:pPr>
            <a:r>
              <a:rPr lang="zh-CN" altLang="en-US" sz="2400" kern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市舶司</a:t>
            </a:r>
          </a:p>
        </p:txBody>
      </p:sp>
      <p:grpSp>
        <p:nvGrpSpPr>
          <p:cNvPr id="18" name="组合 17"/>
          <p:cNvGrpSpPr/>
          <p:nvPr>
            <p:custDataLst>
              <p:tags r:id="rId1"/>
            </p:custDataLst>
          </p:nvPr>
        </p:nvGrpSpPr>
        <p:grpSpPr>
          <a:xfrm>
            <a:off x="353546" y="713500"/>
            <a:ext cx="371913" cy="352148"/>
            <a:chOff x="7549402" y="3103721"/>
            <a:chExt cx="638175" cy="638175"/>
          </a:xfrm>
          <a:gradFill>
            <a:gsLst>
              <a:gs pos="49000">
                <a:srgbClr val="B5C4B1"/>
              </a:gs>
              <a:gs pos="99000">
                <a:srgbClr val="7B8B70"/>
              </a:gs>
              <a:gs pos="0">
                <a:srgbClr val="E0E5DF"/>
              </a:gs>
            </a:gsLst>
            <a:lin scaled="0"/>
          </a:gradFill>
        </p:grpSpPr>
        <p:sp>
          <p:nvSpPr>
            <p:cNvPr id="21" name="Oval 58"/>
            <p:cNvSpPr/>
            <p:nvPr>
              <p:custDataLst>
                <p:tags r:id="rId2"/>
              </p:custDataLst>
            </p:nvPr>
          </p:nvSpPr>
          <p:spPr>
            <a:xfrm>
              <a:off x="7549402" y="3103721"/>
              <a:ext cx="638175" cy="63817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Freeform 5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7689102" y="3283109"/>
              <a:ext cx="347662" cy="274637"/>
            </a:xfrm>
            <a:custGeom>
              <a:avLst/>
              <a:gdLst>
                <a:gd name="T0" fmla="*/ 410 w 411"/>
                <a:gd name="T1" fmla="*/ 309 h 324"/>
                <a:gd name="T2" fmla="*/ 410 w 411"/>
                <a:gd name="T3" fmla="*/ 46 h 324"/>
                <a:gd name="T4" fmla="*/ 395 w 411"/>
                <a:gd name="T5" fmla="*/ 32 h 324"/>
                <a:gd name="T6" fmla="*/ 210 w 411"/>
                <a:gd name="T7" fmla="*/ 32 h 324"/>
                <a:gd name="T8" fmla="*/ 200 w 411"/>
                <a:gd name="T9" fmla="*/ 17 h 324"/>
                <a:gd name="T10" fmla="*/ 200 w 411"/>
                <a:gd name="T11" fmla="*/ 15 h 324"/>
                <a:gd name="T12" fmla="*/ 184 w 411"/>
                <a:gd name="T13" fmla="*/ 0 h 324"/>
                <a:gd name="T14" fmla="*/ 86 w 411"/>
                <a:gd name="T15" fmla="*/ 0 h 324"/>
                <a:gd name="T16" fmla="*/ 70 w 411"/>
                <a:gd name="T17" fmla="*/ 15 h 324"/>
                <a:gd name="T18" fmla="*/ 70 w 411"/>
                <a:gd name="T19" fmla="*/ 17 h 324"/>
                <a:gd name="T20" fmla="*/ 60 w 411"/>
                <a:gd name="T21" fmla="*/ 32 h 324"/>
                <a:gd name="T22" fmla="*/ 60 w 411"/>
                <a:gd name="T23" fmla="*/ 32 h 324"/>
                <a:gd name="T24" fmla="*/ 46 w 411"/>
                <a:gd name="T25" fmla="*/ 46 h 324"/>
                <a:gd name="T26" fmla="*/ 46 w 411"/>
                <a:gd name="T27" fmla="*/ 122 h 324"/>
                <a:gd name="T28" fmla="*/ 14 w 411"/>
                <a:gd name="T29" fmla="*/ 122 h 324"/>
                <a:gd name="T30" fmla="*/ 5 w 411"/>
                <a:gd name="T31" fmla="*/ 138 h 324"/>
                <a:gd name="T32" fmla="*/ 38 w 411"/>
                <a:gd name="T33" fmla="*/ 309 h 324"/>
                <a:gd name="T34" fmla="*/ 53 w 411"/>
                <a:gd name="T35" fmla="*/ 324 h 324"/>
                <a:gd name="T36" fmla="*/ 403 w 411"/>
                <a:gd name="T37" fmla="*/ 324 h 324"/>
                <a:gd name="T38" fmla="*/ 410 w 411"/>
                <a:gd name="T39" fmla="*/ 309 h 324"/>
                <a:gd name="T40" fmla="*/ 392 w 411"/>
                <a:gd name="T41" fmla="*/ 144 h 324"/>
                <a:gd name="T42" fmla="*/ 392 w 411"/>
                <a:gd name="T43" fmla="*/ 316 h 324"/>
                <a:gd name="T44" fmla="*/ 359 w 411"/>
                <a:gd name="T45" fmla="*/ 132 h 324"/>
                <a:gd name="T46" fmla="*/ 345 w 411"/>
                <a:gd name="T47" fmla="*/ 123 h 324"/>
                <a:gd name="T48" fmla="*/ 64 w 411"/>
                <a:gd name="T49" fmla="*/ 123 h 324"/>
                <a:gd name="T50" fmla="*/ 64 w 411"/>
                <a:gd name="T51" fmla="*/ 64 h 324"/>
                <a:gd name="T52" fmla="*/ 392 w 411"/>
                <a:gd name="T53" fmla="*/ 64 h 324"/>
                <a:gd name="T54" fmla="*/ 392 w 411"/>
                <a:gd name="T55" fmla="*/ 1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1" h="324">
                  <a:moveTo>
                    <a:pt x="410" y="309"/>
                  </a:moveTo>
                  <a:cubicBezTo>
                    <a:pt x="410" y="46"/>
                    <a:pt x="410" y="46"/>
                    <a:pt x="410" y="46"/>
                  </a:cubicBezTo>
                  <a:cubicBezTo>
                    <a:pt x="410" y="38"/>
                    <a:pt x="403" y="32"/>
                    <a:pt x="395" y="32"/>
                  </a:cubicBezTo>
                  <a:cubicBezTo>
                    <a:pt x="210" y="32"/>
                    <a:pt x="210" y="32"/>
                    <a:pt x="210" y="32"/>
                  </a:cubicBezTo>
                  <a:cubicBezTo>
                    <a:pt x="204" y="32"/>
                    <a:pt x="200" y="21"/>
                    <a:pt x="200" y="17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0" y="7"/>
                    <a:pt x="193" y="0"/>
                    <a:pt x="184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77" y="0"/>
                    <a:pt x="70" y="7"/>
                    <a:pt x="70" y="15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0" y="21"/>
                    <a:pt x="66" y="32"/>
                    <a:pt x="60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52" y="32"/>
                    <a:pt x="46" y="38"/>
                    <a:pt x="46" y="46"/>
                  </a:cubicBezTo>
                  <a:cubicBezTo>
                    <a:pt x="46" y="122"/>
                    <a:pt x="46" y="122"/>
                    <a:pt x="46" y="122"/>
                  </a:cubicBezTo>
                  <a:cubicBezTo>
                    <a:pt x="14" y="122"/>
                    <a:pt x="14" y="122"/>
                    <a:pt x="14" y="122"/>
                  </a:cubicBezTo>
                  <a:cubicBezTo>
                    <a:pt x="14" y="122"/>
                    <a:pt x="0" y="122"/>
                    <a:pt x="5" y="138"/>
                  </a:cubicBezTo>
                  <a:cubicBezTo>
                    <a:pt x="38" y="309"/>
                    <a:pt x="38" y="309"/>
                    <a:pt x="38" y="309"/>
                  </a:cubicBezTo>
                  <a:cubicBezTo>
                    <a:pt x="38" y="317"/>
                    <a:pt x="44" y="324"/>
                    <a:pt x="53" y="324"/>
                  </a:cubicBezTo>
                  <a:cubicBezTo>
                    <a:pt x="403" y="324"/>
                    <a:pt x="403" y="324"/>
                    <a:pt x="403" y="324"/>
                  </a:cubicBezTo>
                  <a:cubicBezTo>
                    <a:pt x="411" y="324"/>
                    <a:pt x="410" y="309"/>
                    <a:pt x="410" y="309"/>
                  </a:cubicBezTo>
                  <a:close/>
                  <a:moveTo>
                    <a:pt x="392" y="144"/>
                  </a:moveTo>
                  <a:cubicBezTo>
                    <a:pt x="392" y="316"/>
                    <a:pt x="392" y="316"/>
                    <a:pt x="392" y="316"/>
                  </a:cubicBezTo>
                  <a:cubicBezTo>
                    <a:pt x="359" y="132"/>
                    <a:pt x="359" y="132"/>
                    <a:pt x="359" y="132"/>
                  </a:cubicBezTo>
                  <a:cubicBezTo>
                    <a:pt x="356" y="122"/>
                    <a:pt x="345" y="123"/>
                    <a:pt x="345" y="123"/>
                  </a:cubicBezTo>
                  <a:cubicBezTo>
                    <a:pt x="64" y="123"/>
                    <a:pt x="64" y="123"/>
                    <a:pt x="64" y="123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392" y="64"/>
                    <a:pt x="392" y="64"/>
                    <a:pt x="392" y="64"/>
                  </a:cubicBezTo>
                  <a:lnTo>
                    <a:pt x="392" y="1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auto">
          <a:xfrm flipV="1">
            <a:off x="-24289" y="6528"/>
            <a:ext cx="9168289" cy="551752"/>
          </a:xfrm>
          <a:prstGeom prst="rect">
            <a:avLst/>
          </a:prstGeom>
          <a:solidFill>
            <a:srgbClr val="A85008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rgbClr val="C0504D">
                <a:lumMod val="60000"/>
                <a:lumOff val="40000"/>
                <a:alpha val="40000"/>
              </a:srgbClr>
            </a:glow>
          </a:effectLst>
        </p:spPr>
        <p:txBody>
          <a:bodyPr lIns="68547" tIns="34277" rIns="68547" bIns="34277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801370">
              <a:defRPr/>
            </a:pPr>
            <a:endParaRPr lang="zh-CN" altLang="en-US" sz="1500" dirty="0">
              <a:ln>
                <a:solidFill>
                  <a:srgbClr val="660033"/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4" name="文本框 1"/>
          <p:cNvSpPr txBox="1"/>
          <p:nvPr/>
        </p:nvSpPr>
        <p:spPr>
          <a:xfrm>
            <a:off x="951845" y="1039214"/>
            <a:ext cx="6795654" cy="1915907"/>
          </a:xfrm>
          <a:prstGeom prst="rect">
            <a:avLst/>
          </a:prstGeom>
          <a:noFill/>
        </p:spPr>
        <p:txBody>
          <a:bodyPr wrap="square" lIns="68573" tIns="34289" rIns="68573" bIns="34289" rtlCol="0">
            <a:spAutoFit/>
          </a:bodyPr>
          <a:lstStyle/>
          <a:p>
            <a:pPr algn="ctr" defTabSz="685800"/>
            <a:r>
              <a:rPr lang="zh-CN" altLang="en-US" sz="6000" dirty="0">
                <a:solidFill>
                  <a:srgbClr val="5A0000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第</a:t>
            </a:r>
            <a:r>
              <a:rPr lang="en-US" altLang="zh-CN" sz="6000" dirty="0">
                <a:solidFill>
                  <a:srgbClr val="5A0000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9</a:t>
            </a:r>
            <a:r>
              <a:rPr lang="zh-CN" altLang="en-US" sz="6000" dirty="0">
                <a:solidFill>
                  <a:srgbClr val="5A0000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课  </a:t>
            </a:r>
            <a:endParaRPr lang="en-US" altLang="zh-CN" sz="6000" dirty="0">
              <a:solidFill>
                <a:srgbClr val="5A0000"/>
              </a:solidFill>
              <a:latin typeface="汉仪尚巍手书W" panose="00020600040101010101" pitchFamily="18" charset="-122"/>
              <a:ea typeface="汉仪尚巍手书W" panose="00020600040101010101" pitchFamily="18" charset="-122"/>
            </a:endParaRPr>
          </a:p>
          <a:p>
            <a:pPr algn="ctr" defTabSz="685800"/>
            <a:r>
              <a:rPr lang="zh-CN" altLang="en-US" sz="6000" dirty="0">
                <a:solidFill>
                  <a:srgbClr val="5A0000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宋代经济的发展</a:t>
            </a:r>
          </a:p>
        </p:txBody>
      </p:sp>
      <p:sp>
        <p:nvSpPr>
          <p:cNvPr id="5" name="矩形 4"/>
          <p:cNvSpPr/>
          <p:nvPr/>
        </p:nvSpPr>
        <p:spPr>
          <a:xfrm>
            <a:off x="35502" y="58145"/>
            <a:ext cx="6929735" cy="500135"/>
          </a:xfrm>
          <a:prstGeom prst="rect">
            <a:avLst/>
          </a:prstGeom>
        </p:spPr>
        <p:txBody>
          <a:bodyPr wrap="square" lIns="68573" tIns="34289" rIns="68573" bIns="34289">
            <a:spAutoFit/>
          </a:bodyPr>
          <a:lstStyle/>
          <a:p>
            <a:pPr algn="ctr" defTabSz="685800"/>
            <a:r>
              <a:rPr lang="zh-CN" altLang="en-US" sz="2800" dirty="0">
                <a:solidFill>
                  <a:schemeClr val="bg2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辽宋夏金元时期：民族关系发展和社会变化</a:t>
            </a:r>
          </a:p>
        </p:txBody>
      </p:sp>
      <p:sp>
        <p:nvSpPr>
          <p:cNvPr id="6" name="矩形 5"/>
          <p:cNvSpPr/>
          <p:nvPr/>
        </p:nvSpPr>
        <p:spPr bwMode="auto">
          <a:xfrm flipV="1">
            <a:off x="-1867" y="4803999"/>
            <a:ext cx="9168289" cy="339502"/>
          </a:xfrm>
          <a:prstGeom prst="rect">
            <a:avLst/>
          </a:prstGeom>
          <a:solidFill>
            <a:srgbClr val="A85008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rgbClr val="C0504D">
                <a:lumMod val="60000"/>
                <a:lumOff val="40000"/>
                <a:alpha val="40000"/>
              </a:srgbClr>
            </a:glow>
          </a:effectLst>
        </p:spPr>
        <p:txBody>
          <a:bodyPr lIns="68547" tIns="34277" rIns="68547" bIns="34277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801370">
              <a:defRPr/>
            </a:pPr>
            <a:endParaRPr lang="zh-CN" altLang="en-US" sz="1500" dirty="0">
              <a:ln>
                <a:solidFill>
                  <a:srgbClr val="660033"/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8" name="直角三角形 7"/>
          <p:cNvSpPr/>
          <p:nvPr/>
        </p:nvSpPr>
        <p:spPr>
          <a:xfrm flipH="1" flipV="1">
            <a:off x="6965237" y="2036"/>
            <a:ext cx="1060805" cy="528639"/>
          </a:xfrm>
          <a:prstGeom prst="rtTriangle">
            <a:avLst/>
          </a:prstGeom>
          <a:solidFill>
            <a:srgbClr val="EEECE1">
              <a:lumMod val="9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32" tIns="45716" rIns="91432" bIns="45716" anchor="ctr"/>
          <a:lstStyle/>
          <a:p>
            <a:pPr algn="ctr" defTabSz="814070">
              <a:defRPr/>
            </a:pPr>
            <a:endParaRPr lang="zh-CN" altLang="en-US" sz="1400" b="1" kern="0" noProof="1">
              <a:solidFill>
                <a:sysClr val="window" lastClr="FFFFFF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 flipH="1">
            <a:off x="8026035" y="2036"/>
            <a:ext cx="1122268" cy="528639"/>
          </a:xfrm>
          <a:prstGeom prst="rect">
            <a:avLst/>
          </a:prstGeom>
          <a:solidFill>
            <a:srgbClr val="EEECE1">
              <a:lumMod val="9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32" tIns="45716" rIns="91432" bIns="45716" anchor="ctr"/>
          <a:lstStyle/>
          <a:p>
            <a:pPr algn="ctr" defTabSz="814070">
              <a:defRPr/>
            </a:pPr>
            <a:endParaRPr lang="zh-CN" altLang="en-US" sz="1400" b="1" kern="0" noProof="1">
              <a:solidFill>
                <a:sysClr val="window" lastClr="FFFFFF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47500" y="-18416"/>
            <a:ext cx="1440160" cy="461661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第二单元</a:t>
            </a:r>
          </a:p>
        </p:txBody>
      </p:sp>
      <p:pic>
        <p:nvPicPr>
          <p:cNvPr id="11" name="图片 1" descr="宋代海外贸易图_副本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1117" y="3075807"/>
            <a:ext cx="7922320" cy="1323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7d1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291" y="1275607"/>
            <a:ext cx="2878036" cy="3073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547664" y="4443959"/>
            <a:ext cx="2160240" cy="46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6" rIns="91432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北宋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交子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</a:p>
        </p:txBody>
      </p:sp>
      <p:pic>
        <p:nvPicPr>
          <p:cNvPr id="4" name="图片 3" descr="tim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9" y="1251916"/>
            <a:ext cx="2664296" cy="302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 bwMode="auto">
          <a:xfrm flipV="1">
            <a:off x="6" y="-92545"/>
            <a:ext cx="9168289" cy="621007"/>
          </a:xfrm>
          <a:prstGeom prst="rect">
            <a:avLst/>
          </a:prstGeom>
          <a:solidFill>
            <a:srgbClr val="A85008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rgbClr val="C0504D">
                <a:lumMod val="60000"/>
                <a:lumOff val="40000"/>
                <a:alpha val="40000"/>
              </a:srgbClr>
            </a:glow>
          </a:effectLst>
        </p:spPr>
        <p:txBody>
          <a:bodyPr lIns="68547" tIns="34277" rIns="68547" bIns="34277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801370">
              <a:defRPr/>
            </a:pPr>
            <a:endParaRPr lang="zh-CN" altLang="en-US" sz="1500" dirty="0">
              <a:ln>
                <a:solidFill>
                  <a:srgbClr val="660033"/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9512" y="-49785"/>
            <a:ext cx="6768752" cy="523214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壹   富庶天下看发展</a:t>
            </a:r>
          </a:p>
        </p:txBody>
      </p:sp>
      <p:sp>
        <p:nvSpPr>
          <p:cNvPr id="7" name="L 形 6"/>
          <p:cNvSpPr/>
          <p:nvPr/>
        </p:nvSpPr>
        <p:spPr>
          <a:xfrm rot="13173812">
            <a:off x="570755" y="19826"/>
            <a:ext cx="430133" cy="419731"/>
          </a:xfrm>
          <a:prstGeom prst="corner">
            <a:avLst>
              <a:gd name="adj1" fmla="val 16934"/>
              <a:gd name="adj2" fmla="val 17208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85815" y="603990"/>
            <a:ext cx="3514268" cy="461659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商业</a:t>
            </a:r>
            <a:r>
              <a:rPr lang="en-US" altLang="zh-CN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货币</a:t>
            </a:r>
          </a:p>
        </p:txBody>
      </p:sp>
      <p:grpSp>
        <p:nvGrpSpPr>
          <p:cNvPr id="16" name="组合 15"/>
          <p:cNvGrpSpPr/>
          <p:nvPr>
            <p:custDataLst>
              <p:tags r:id="rId1"/>
            </p:custDataLst>
          </p:nvPr>
        </p:nvGrpSpPr>
        <p:grpSpPr>
          <a:xfrm>
            <a:off x="333638" y="697971"/>
            <a:ext cx="371913" cy="352148"/>
            <a:chOff x="7549402" y="3103721"/>
            <a:chExt cx="638175" cy="638175"/>
          </a:xfrm>
          <a:gradFill>
            <a:gsLst>
              <a:gs pos="49000">
                <a:srgbClr val="B5C4B1"/>
              </a:gs>
              <a:gs pos="99000">
                <a:srgbClr val="7B8B70"/>
              </a:gs>
              <a:gs pos="0">
                <a:srgbClr val="E0E5DF"/>
              </a:gs>
            </a:gsLst>
            <a:lin scaled="0"/>
          </a:gradFill>
        </p:grpSpPr>
        <p:sp>
          <p:nvSpPr>
            <p:cNvPr id="17" name="Oval 58"/>
            <p:cNvSpPr/>
            <p:nvPr>
              <p:custDataLst>
                <p:tags r:id="rId2"/>
              </p:custDataLst>
            </p:nvPr>
          </p:nvSpPr>
          <p:spPr>
            <a:xfrm>
              <a:off x="7549402" y="3103721"/>
              <a:ext cx="638175" cy="63817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Freeform 5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7689102" y="3283109"/>
              <a:ext cx="347662" cy="274637"/>
            </a:xfrm>
            <a:custGeom>
              <a:avLst/>
              <a:gdLst>
                <a:gd name="T0" fmla="*/ 410 w 411"/>
                <a:gd name="T1" fmla="*/ 309 h 324"/>
                <a:gd name="T2" fmla="*/ 410 w 411"/>
                <a:gd name="T3" fmla="*/ 46 h 324"/>
                <a:gd name="T4" fmla="*/ 395 w 411"/>
                <a:gd name="T5" fmla="*/ 32 h 324"/>
                <a:gd name="T6" fmla="*/ 210 w 411"/>
                <a:gd name="T7" fmla="*/ 32 h 324"/>
                <a:gd name="T8" fmla="*/ 200 w 411"/>
                <a:gd name="T9" fmla="*/ 17 h 324"/>
                <a:gd name="T10" fmla="*/ 200 w 411"/>
                <a:gd name="T11" fmla="*/ 15 h 324"/>
                <a:gd name="T12" fmla="*/ 184 w 411"/>
                <a:gd name="T13" fmla="*/ 0 h 324"/>
                <a:gd name="T14" fmla="*/ 86 w 411"/>
                <a:gd name="T15" fmla="*/ 0 h 324"/>
                <a:gd name="T16" fmla="*/ 70 w 411"/>
                <a:gd name="T17" fmla="*/ 15 h 324"/>
                <a:gd name="T18" fmla="*/ 70 w 411"/>
                <a:gd name="T19" fmla="*/ 17 h 324"/>
                <a:gd name="T20" fmla="*/ 60 w 411"/>
                <a:gd name="T21" fmla="*/ 32 h 324"/>
                <a:gd name="T22" fmla="*/ 60 w 411"/>
                <a:gd name="T23" fmla="*/ 32 h 324"/>
                <a:gd name="T24" fmla="*/ 46 w 411"/>
                <a:gd name="T25" fmla="*/ 46 h 324"/>
                <a:gd name="T26" fmla="*/ 46 w 411"/>
                <a:gd name="T27" fmla="*/ 122 h 324"/>
                <a:gd name="T28" fmla="*/ 14 w 411"/>
                <a:gd name="T29" fmla="*/ 122 h 324"/>
                <a:gd name="T30" fmla="*/ 5 w 411"/>
                <a:gd name="T31" fmla="*/ 138 h 324"/>
                <a:gd name="T32" fmla="*/ 38 w 411"/>
                <a:gd name="T33" fmla="*/ 309 h 324"/>
                <a:gd name="T34" fmla="*/ 53 w 411"/>
                <a:gd name="T35" fmla="*/ 324 h 324"/>
                <a:gd name="T36" fmla="*/ 403 w 411"/>
                <a:gd name="T37" fmla="*/ 324 h 324"/>
                <a:gd name="T38" fmla="*/ 410 w 411"/>
                <a:gd name="T39" fmla="*/ 309 h 324"/>
                <a:gd name="T40" fmla="*/ 392 w 411"/>
                <a:gd name="T41" fmla="*/ 144 h 324"/>
                <a:gd name="T42" fmla="*/ 392 w 411"/>
                <a:gd name="T43" fmla="*/ 316 h 324"/>
                <a:gd name="T44" fmla="*/ 359 w 411"/>
                <a:gd name="T45" fmla="*/ 132 h 324"/>
                <a:gd name="T46" fmla="*/ 345 w 411"/>
                <a:gd name="T47" fmla="*/ 123 h 324"/>
                <a:gd name="T48" fmla="*/ 64 w 411"/>
                <a:gd name="T49" fmla="*/ 123 h 324"/>
                <a:gd name="T50" fmla="*/ 64 w 411"/>
                <a:gd name="T51" fmla="*/ 64 h 324"/>
                <a:gd name="T52" fmla="*/ 392 w 411"/>
                <a:gd name="T53" fmla="*/ 64 h 324"/>
                <a:gd name="T54" fmla="*/ 392 w 411"/>
                <a:gd name="T55" fmla="*/ 1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1" h="324">
                  <a:moveTo>
                    <a:pt x="410" y="309"/>
                  </a:moveTo>
                  <a:cubicBezTo>
                    <a:pt x="410" y="46"/>
                    <a:pt x="410" y="46"/>
                    <a:pt x="410" y="46"/>
                  </a:cubicBezTo>
                  <a:cubicBezTo>
                    <a:pt x="410" y="38"/>
                    <a:pt x="403" y="32"/>
                    <a:pt x="395" y="32"/>
                  </a:cubicBezTo>
                  <a:cubicBezTo>
                    <a:pt x="210" y="32"/>
                    <a:pt x="210" y="32"/>
                    <a:pt x="210" y="32"/>
                  </a:cubicBezTo>
                  <a:cubicBezTo>
                    <a:pt x="204" y="32"/>
                    <a:pt x="200" y="21"/>
                    <a:pt x="200" y="17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0" y="7"/>
                    <a:pt x="193" y="0"/>
                    <a:pt x="184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77" y="0"/>
                    <a:pt x="70" y="7"/>
                    <a:pt x="70" y="15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0" y="21"/>
                    <a:pt x="66" y="32"/>
                    <a:pt x="60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52" y="32"/>
                    <a:pt x="46" y="38"/>
                    <a:pt x="46" y="46"/>
                  </a:cubicBezTo>
                  <a:cubicBezTo>
                    <a:pt x="46" y="122"/>
                    <a:pt x="46" y="122"/>
                    <a:pt x="46" y="122"/>
                  </a:cubicBezTo>
                  <a:cubicBezTo>
                    <a:pt x="14" y="122"/>
                    <a:pt x="14" y="122"/>
                    <a:pt x="14" y="122"/>
                  </a:cubicBezTo>
                  <a:cubicBezTo>
                    <a:pt x="14" y="122"/>
                    <a:pt x="0" y="122"/>
                    <a:pt x="5" y="138"/>
                  </a:cubicBezTo>
                  <a:cubicBezTo>
                    <a:pt x="38" y="309"/>
                    <a:pt x="38" y="309"/>
                    <a:pt x="38" y="309"/>
                  </a:cubicBezTo>
                  <a:cubicBezTo>
                    <a:pt x="38" y="317"/>
                    <a:pt x="44" y="324"/>
                    <a:pt x="53" y="324"/>
                  </a:cubicBezTo>
                  <a:cubicBezTo>
                    <a:pt x="403" y="324"/>
                    <a:pt x="403" y="324"/>
                    <a:pt x="403" y="324"/>
                  </a:cubicBezTo>
                  <a:cubicBezTo>
                    <a:pt x="411" y="324"/>
                    <a:pt x="410" y="309"/>
                    <a:pt x="410" y="309"/>
                  </a:cubicBezTo>
                  <a:close/>
                  <a:moveTo>
                    <a:pt x="392" y="144"/>
                  </a:moveTo>
                  <a:cubicBezTo>
                    <a:pt x="392" y="316"/>
                    <a:pt x="392" y="316"/>
                    <a:pt x="392" y="316"/>
                  </a:cubicBezTo>
                  <a:cubicBezTo>
                    <a:pt x="359" y="132"/>
                    <a:pt x="359" y="132"/>
                    <a:pt x="359" y="132"/>
                  </a:cubicBezTo>
                  <a:cubicBezTo>
                    <a:pt x="356" y="122"/>
                    <a:pt x="345" y="123"/>
                    <a:pt x="345" y="123"/>
                  </a:cubicBezTo>
                  <a:cubicBezTo>
                    <a:pt x="64" y="123"/>
                    <a:pt x="64" y="123"/>
                    <a:pt x="64" y="123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392" y="64"/>
                    <a:pt x="392" y="64"/>
                    <a:pt x="392" y="64"/>
                  </a:cubicBezTo>
                  <a:lnTo>
                    <a:pt x="392" y="1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334491" y="4348930"/>
            <a:ext cx="2040943" cy="461665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pPr lvl="0">
              <a:spcBef>
                <a:spcPct val="50000"/>
              </a:spcBef>
            </a:pPr>
            <a:r>
              <a:rPr lang="zh-CN" altLang="en-US" sz="24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南宋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zh-CN" altLang="en-US" sz="24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会子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 flipV="1">
            <a:off x="6" y="-92545"/>
            <a:ext cx="9168289" cy="621007"/>
          </a:xfrm>
          <a:prstGeom prst="rect">
            <a:avLst/>
          </a:prstGeom>
          <a:solidFill>
            <a:srgbClr val="A85008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rgbClr val="C0504D">
                <a:lumMod val="60000"/>
                <a:lumOff val="40000"/>
                <a:alpha val="40000"/>
              </a:srgbClr>
            </a:glow>
          </a:effectLst>
        </p:spPr>
        <p:txBody>
          <a:bodyPr lIns="68547" tIns="34277" rIns="68547" bIns="34277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801370">
              <a:defRPr/>
            </a:pPr>
            <a:endParaRPr lang="zh-CN" altLang="en-US" sz="1500" dirty="0">
              <a:ln>
                <a:solidFill>
                  <a:srgbClr val="660033"/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9512" y="-49785"/>
            <a:ext cx="6768752" cy="523214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壹   富庶天下看发展</a:t>
            </a:r>
          </a:p>
        </p:txBody>
      </p:sp>
      <p:sp>
        <p:nvSpPr>
          <p:cNvPr id="4" name="L 形 3"/>
          <p:cNvSpPr/>
          <p:nvPr/>
        </p:nvSpPr>
        <p:spPr>
          <a:xfrm rot="13173812">
            <a:off x="570755" y="19826"/>
            <a:ext cx="430133" cy="419731"/>
          </a:xfrm>
          <a:prstGeom prst="corner">
            <a:avLst>
              <a:gd name="adj1" fmla="val 16934"/>
              <a:gd name="adj2" fmla="val 17208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85820" y="603990"/>
            <a:ext cx="4938313" cy="461659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商业</a:t>
            </a:r>
            <a:r>
              <a:rPr lang="en-US" altLang="zh-CN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广告</a:t>
            </a:r>
          </a:p>
        </p:txBody>
      </p:sp>
      <p:pic>
        <p:nvPicPr>
          <p:cNvPr id="11265" name="Picture 1" descr="C:\Users\57015\Documents\Tencent Files\570152921\Image\C2C\N$KV84}H2LNU7Q(`LJ46}RO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250509"/>
            <a:ext cx="5820499" cy="312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组合 10"/>
          <p:cNvGrpSpPr/>
          <p:nvPr>
            <p:custDataLst>
              <p:tags r:id="rId1"/>
            </p:custDataLst>
          </p:nvPr>
        </p:nvGrpSpPr>
        <p:grpSpPr>
          <a:xfrm>
            <a:off x="370445" y="697971"/>
            <a:ext cx="371913" cy="352148"/>
            <a:chOff x="7549402" y="3103721"/>
            <a:chExt cx="638175" cy="638175"/>
          </a:xfrm>
          <a:gradFill>
            <a:gsLst>
              <a:gs pos="49000">
                <a:srgbClr val="B5C4B1"/>
              </a:gs>
              <a:gs pos="99000">
                <a:srgbClr val="7B8B70"/>
              </a:gs>
              <a:gs pos="0">
                <a:srgbClr val="E0E5DF"/>
              </a:gs>
            </a:gsLst>
            <a:lin scaled="0"/>
          </a:gradFill>
        </p:grpSpPr>
        <p:sp>
          <p:nvSpPr>
            <p:cNvPr id="13" name="Oval 58"/>
            <p:cNvSpPr/>
            <p:nvPr>
              <p:custDataLst>
                <p:tags r:id="rId2"/>
              </p:custDataLst>
            </p:nvPr>
          </p:nvSpPr>
          <p:spPr>
            <a:xfrm>
              <a:off x="7549402" y="3103721"/>
              <a:ext cx="638175" cy="63817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Freeform 5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7689102" y="3283109"/>
              <a:ext cx="347662" cy="274637"/>
            </a:xfrm>
            <a:custGeom>
              <a:avLst/>
              <a:gdLst>
                <a:gd name="T0" fmla="*/ 410 w 411"/>
                <a:gd name="T1" fmla="*/ 309 h 324"/>
                <a:gd name="T2" fmla="*/ 410 w 411"/>
                <a:gd name="T3" fmla="*/ 46 h 324"/>
                <a:gd name="T4" fmla="*/ 395 w 411"/>
                <a:gd name="T5" fmla="*/ 32 h 324"/>
                <a:gd name="T6" fmla="*/ 210 w 411"/>
                <a:gd name="T7" fmla="*/ 32 h 324"/>
                <a:gd name="T8" fmla="*/ 200 w 411"/>
                <a:gd name="T9" fmla="*/ 17 h 324"/>
                <a:gd name="T10" fmla="*/ 200 w 411"/>
                <a:gd name="T11" fmla="*/ 15 h 324"/>
                <a:gd name="T12" fmla="*/ 184 w 411"/>
                <a:gd name="T13" fmla="*/ 0 h 324"/>
                <a:gd name="T14" fmla="*/ 86 w 411"/>
                <a:gd name="T15" fmla="*/ 0 h 324"/>
                <a:gd name="T16" fmla="*/ 70 w 411"/>
                <a:gd name="T17" fmla="*/ 15 h 324"/>
                <a:gd name="T18" fmla="*/ 70 w 411"/>
                <a:gd name="T19" fmla="*/ 17 h 324"/>
                <a:gd name="T20" fmla="*/ 60 w 411"/>
                <a:gd name="T21" fmla="*/ 32 h 324"/>
                <a:gd name="T22" fmla="*/ 60 w 411"/>
                <a:gd name="T23" fmla="*/ 32 h 324"/>
                <a:gd name="T24" fmla="*/ 46 w 411"/>
                <a:gd name="T25" fmla="*/ 46 h 324"/>
                <a:gd name="T26" fmla="*/ 46 w 411"/>
                <a:gd name="T27" fmla="*/ 122 h 324"/>
                <a:gd name="T28" fmla="*/ 14 w 411"/>
                <a:gd name="T29" fmla="*/ 122 h 324"/>
                <a:gd name="T30" fmla="*/ 5 w 411"/>
                <a:gd name="T31" fmla="*/ 138 h 324"/>
                <a:gd name="T32" fmla="*/ 38 w 411"/>
                <a:gd name="T33" fmla="*/ 309 h 324"/>
                <a:gd name="T34" fmla="*/ 53 w 411"/>
                <a:gd name="T35" fmla="*/ 324 h 324"/>
                <a:gd name="T36" fmla="*/ 403 w 411"/>
                <a:gd name="T37" fmla="*/ 324 h 324"/>
                <a:gd name="T38" fmla="*/ 410 w 411"/>
                <a:gd name="T39" fmla="*/ 309 h 324"/>
                <a:gd name="T40" fmla="*/ 392 w 411"/>
                <a:gd name="T41" fmla="*/ 144 h 324"/>
                <a:gd name="T42" fmla="*/ 392 w 411"/>
                <a:gd name="T43" fmla="*/ 316 h 324"/>
                <a:gd name="T44" fmla="*/ 359 w 411"/>
                <a:gd name="T45" fmla="*/ 132 h 324"/>
                <a:gd name="T46" fmla="*/ 345 w 411"/>
                <a:gd name="T47" fmla="*/ 123 h 324"/>
                <a:gd name="T48" fmla="*/ 64 w 411"/>
                <a:gd name="T49" fmla="*/ 123 h 324"/>
                <a:gd name="T50" fmla="*/ 64 w 411"/>
                <a:gd name="T51" fmla="*/ 64 h 324"/>
                <a:gd name="T52" fmla="*/ 392 w 411"/>
                <a:gd name="T53" fmla="*/ 64 h 324"/>
                <a:gd name="T54" fmla="*/ 392 w 411"/>
                <a:gd name="T55" fmla="*/ 1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1" h="324">
                  <a:moveTo>
                    <a:pt x="410" y="309"/>
                  </a:moveTo>
                  <a:cubicBezTo>
                    <a:pt x="410" y="46"/>
                    <a:pt x="410" y="46"/>
                    <a:pt x="410" y="46"/>
                  </a:cubicBezTo>
                  <a:cubicBezTo>
                    <a:pt x="410" y="38"/>
                    <a:pt x="403" y="32"/>
                    <a:pt x="395" y="32"/>
                  </a:cubicBezTo>
                  <a:cubicBezTo>
                    <a:pt x="210" y="32"/>
                    <a:pt x="210" y="32"/>
                    <a:pt x="210" y="32"/>
                  </a:cubicBezTo>
                  <a:cubicBezTo>
                    <a:pt x="204" y="32"/>
                    <a:pt x="200" y="21"/>
                    <a:pt x="200" y="17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0" y="7"/>
                    <a:pt x="193" y="0"/>
                    <a:pt x="184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77" y="0"/>
                    <a:pt x="70" y="7"/>
                    <a:pt x="70" y="15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0" y="21"/>
                    <a:pt x="66" y="32"/>
                    <a:pt x="60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52" y="32"/>
                    <a:pt x="46" y="38"/>
                    <a:pt x="46" y="46"/>
                  </a:cubicBezTo>
                  <a:cubicBezTo>
                    <a:pt x="46" y="122"/>
                    <a:pt x="46" y="122"/>
                    <a:pt x="46" y="122"/>
                  </a:cubicBezTo>
                  <a:cubicBezTo>
                    <a:pt x="14" y="122"/>
                    <a:pt x="14" y="122"/>
                    <a:pt x="14" y="122"/>
                  </a:cubicBezTo>
                  <a:cubicBezTo>
                    <a:pt x="14" y="122"/>
                    <a:pt x="0" y="122"/>
                    <a:pt x="5" y="138"/>
                  </a:cubicBezTo>
                  <a:cubicBezTo>
                    <a:pt x="38" y="309"/>
                    <a:pt x="38" y="309"/>
                    <a:pt x="38" y="309"/>
                  </a:cubicBezTo>
                  <a:cubicBezTo>
                    <a:pt x="38" y="317"/>
                    <a:pt x="44" y="324"/>
                    <a:pt x="53" y="324"/>
                  </a:cubicBezTo>
                  <a:cubicBezTo>
                    <a:pt x="403" y="324"/>
                    <a:pt x="403" y="324"/>
                    <a:pt x="403" y="324"/>
                  </a:cubicBezTo>
                  <a:cubicBezTo>
                    <a:pt x="411" y="324"/>
                    <a:pt x="410" y="309"/>
                    <a:pt x="410" y="309"/>
                  </a:cubicBezTo>
                  <a:close/>
                  <a:moveTo>
                    <a:pt x="392" y="144"/>
                  </a:moveTo>
                  <a:cubicBezTo>
                    <a:pt x="392" y="316"/>
                    <a:pt x="392" y="316"/>
                    <a:pt x="392" y="316"/>
                  </a:cubicBezTo>
                  <a:cubicBezTo>
                    <a:pt x="359" y="132"/>
                    <a:pt x="359" y="132"/>
                    <a:pt x="359" y="132"/>
                  </a:cubicBezTo>
                  <a:cubicBezTo>
                    <a:pt x="356" y="122"/>
                    <a:pt x="345" y="123"/>
                    <a:pt x="345" y="123"/>
                  </a:cubicBezTo>
                  <a:cubicBezTo>
                    <a:pt x="64" y="123"/>
                    <a:pt x="64" y="123"/>
                    <a:pt x="64" y="123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392" y="64"/>
                    <a:pt x="392" y="64"/>
                    <a:pt x="392" y="64"/>
                  </a:cubicBezTo>
                  <a:lnTo>
                    <a:pt x="392" y="1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  <p:pic>
        <p:nvPicPr>
          <p:cNvPr id="1025" name="Picture 1" descr="C:\Users\57015\Documents\Tencent Files\570152921\Image\C2C\L{0}QZ{WCH5QD7~T}IATZ[I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09592"/>
            <a:ext cx="2834886" cy="281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7" descr="药铺招牌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3" y="1112742"/>
            <a:ext cx="7632848" cy="3946499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椭圆 4"/>
          <p:cNvSpPr/>
          <p:nvPr/>
        </p:nvSpPr>
        <p:spPr>
          <a:xfrm>
            <a:off x="1403649" y="2643759"/>
            <a:ext cx="360040" cy="2248946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spcCol="0"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3327056" y="1119966"/>
            <a:ext cx="668883" cy="1235765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spcCol="0"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660232" y="1760396"/>
            <a:ext cx="648072" cy="2179511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spcCol="0"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 bwMode="auto">
          <a:xfrm flipV="1">
            <a:off x="6" y="-92545"/>
            <a:ext cx="9168289" cy="621007"/>
          </a:xfrm>
          <a:prstGeom prst="rect">
            <a:avLst/>
          </a:prstGeom>
          <a:solidFill>
            <a:srgbClr val="A85008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rgbClr val="C0504D">
                <a:lumMod val="60000"/>
                <a:lumOff val="40000"/>
                <a:alpha val="40000"/>
              </a:srgbClr>
            </a:glow>
          </a:effectLst>
        </p:spPr>
        <p:txBody>
          <a:bodyPr lIns="68547" tIns="34277" rIns="68547" bIns="34277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801370">
              <a:defRPr/>
            </a:pPr>
            <a:endParaRPr lang="zh-CN" altLang="en-US" sz="1500" dirty="0">
              <a:ln>
                <a:solidFill>
                  <a:srgbClr val="660033"/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9512" y="-49785"/>
            <a:ext cx="6768752" cy="523214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壹   富庶天下看发展</a:t>
            </a:r>
          </a:p>
        </p:txBody>
      </p:sp>
      <p:sp>
        <p:nvSpPr>
          <p:cNvPr id="10" name="L 形 9"/>
          <p:cNvSpPr/>
          <p:nvPr/>
        </p:nvSpPr>
        <p:spPr>
          <a:xfrm rot="13173812">
            <a:off x="570755" y="19826"/>
            <a:ext cx="430133" cy="419731"/>
          </a:xfrm>
          <a:prstGeom prst="corner">
            <a:avLst>
              <a:gd name="adj1" fmla="val 16934"/>
              <a:gd name="adj2" fmla="val 17208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85820" y="603990"/>
            <a:ext cx="4938313" cy="461659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商业</a:t>
            </a:r>
            <a:r>
              <a:rPr lang="en-US" altLang="zh-CN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广告</a:t>
            </a:r>
          </a:p>
        </p:txBody>
      </p:sp>
      <p:grpSp>
        <p:nvGrpSpPr>
          <p:cNvPr id="16" name="组合 15"/>
          <p:cNvGrpSpPr/>
          <p:nvPr>
            <p:custDataLst>
              <p:tags r:id="rId1"/>
            </p:custDataLst>
          </p:nvPr>
        </p:nvGrpSpPr>
        <p:grpSpPr>
          <a:xfrm>
            <a:off x="323529" y="699543"/>
            <a:ext cx="363528" cy="352174"/>
            <a:chOff x="7549402" y="3103721"/>
            <a:chExt cx="638175" cy="638175"/>
          </a:xfrm>
          <a:gradFill>
            <a:gsLst>
              <a:gs pos="49000">
                <a:srgbClr val="B5C4B1"/>
              </a:gs>
              <a:gs pos="99000">
                <a:srgbClr val="7B8B70"/>
              </a:gs>
              <a:gs pos="0">
                <a:srgbClr val="E0E5DF"/>
              </a:gs>
            </a:gsLst>
            <a:lin scaled="0"/>
          </a:gradFill>
        </p:grpSpPr>
        <p:sp>
          <p:nvSpPr>
            <p:cNvPr id="17" name="Oval 58"/>
            <p:cNvSpPr/>
            <p:nvPr>
              <p:custDataLst>
                <p:tags r:id="rId2"/>
              </p:custDataLst>
            </p:nvPr>
          </p:nvSpPr>
          <p:spPr>
            <a:xfrm>
              <a:off x="7549402" y="3103721"/>
              <a:ext cx="638175" cy="63817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Freeform 5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7689102" y="3283109"/>
              <a:ext cx="347662" cy="274637"/>
            </a:xfrm>
            <a:custGeom>
              <a:avLst/>
              <a:gdLst>
                <a:gd name="T0" fmla="*/ 410 w 411"/>
                <a:gd name="T1" fmla="*/ 309 h 324"/>
                <a:gd name="T2" fmla="*/ 410 w 411"/>
                <a:gd name="T3" fmla="*/ 46 h 324"/>
                <a:gd name="T4" fmla="*/ 395 w 411"/>
                <a:gd name="T5" fmla="*/ 32 h 324"/>
                <a:gd name="T6" fmla="*/ 210 w 411"/>
                <a:gd name="T7" fmla="*/ 32 h 324"/>
                <a:gd name="T8" fmla="*/ 200 w 411"/>
                <a:gd name="T9" fmla="*/ 17 h 324"/>
                <a:gd name="T10" fmla="*/ 200 w 411"/>
                <a:gd name="T11" fmla="*/ 15 h 324"/>
                <a:gd name="T12" fmla="*/ 184 w 411"/>
                <a:gd name="T13" fmla="*/ 0 h 324"/>
                <a:gd name="T14" fmla="*/ 86 w 411"/>
                <a:gd name="T15" fmla="*/ 0 h 324"/>
                <a:gd name="T16" fmla="*/ 70 w 411"/>
                <a:gd name="T17" fmla="*/ 15 h 324"/>
                <a:gd name="T18" fmla="*/ 70 w 411"/>
                <a:gd name="T19" fmla="*/ 17 h 324"/>
                <a:gd name="T20" fmla="*/ 60 w 411"/>
                <a:gd name="T21" fmla="*/ 32 h 324"/>
                <a:gd name="T22" fmla="*/ 60 w 411"/>
                <a:gd name="T23" fmla="*/ 32 h 324"/>
                <a:gd name="T24" fmla="*/ 46 w 411"/>
                <a:gd name="T25" fmla="*/ 46 h 324"/>
                <a:gd name="T26" fmla="*/ 46 w 411"/>
                <a:gd name="T27" fmla="*/ 122 h 324"/>
                <a:gd name="T28" fmla="*/ 14 w 411"/>
                <a:gd name="T29" fmla="*/ 122 h 324"/>
                <a:gd name="T30" fmla="*/ 5 w 411"/>
                <a:gd name="T31" fmla="*/ 138 h 324"/>
                <a:gd name="T32" fmla="*/ 38 w 411"/>
                <a:gd name="T33" fmla="*/ 309 h 324"/>
                <a:gd name="T34" fmla="*/ 53 w 411"/>
                <a:gd name="T35" fmla="*/ 324 h 324"/>
                <a:gd name="T36" fmla="*/ 403 w 411"/>
                <a:gd name="T37" fmla="*/ 324 h 324"/>
                <a:gd name="T38" fmla="*/ 410 w 411"/>
                <a:gd name="T39" fmla="*/ 309 h 324"/>
                <a:gd name="T40" fmla="*/ 392 w 411"/>
                <a:gd name="T41" fmla="*/ 144 h 324"/>
                <a:gd name="T42" fmla="*/ 392 w 411"/>
                <a:gd name="T43" fmla="*/ 316 h 324"/>
                <a:gd name="T44" fmla="*/ 359 w 411"/>
                <a:gd name="T45" fmla="*/ 132 h 324"/>
                <a:gd name="T46" fmla="*/ 345 w 411"/>
                <a:gd name="T47" fmla="*/ 123 h 324"/>
                <a:gd name="T48" fmla="*/ 64 w 411"/>
                <a:gd name="T49" fmla="*/ 123 h 324"/>
                <a:gd name="T50" fmla="*/ 64 w 411"/>
                <a:gd name="T51" fmla="*/ 64 h 324"/>
                <a:gd name="T52" fmla="*/ 392 w 411"/>
                <a:gd name="T53" fmla="*/ 64 h 324"/>
                <a:gd name="T54" fmla="*/ 392 w 411"/>
                <a:gd name="T55" fmla="*/ 1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1" h="324">
                  <a:moveTo>
                    <a:pt x="410" y="309"/>
                  </a:moveTo>
                  <a:cubicBezTo>
                    <a:pt x="410" y="46"/>
                    <a:pt x="410" y="46"/>
                    <a:pt x="410" y="46"/>
                  </a:cubicBezTo>
                  <a:cubicBezTo>
                    <a:pt x="410" y="38"/>
                    <a:pt x="403" y="32"/>
                    <a:pt x="395" y="32"/>
                  </a:cubicBezTo>
                  <a:cubicBezTo>
                    <a:pt x="210" y="32"/>
                    <a:pt x="210" y="32"/>
                    <a:pt x="210" y="32"/>
                  </a:cubicBezTo>
                  <a:cubicBezTo>
                    <a:pt x="204" y="32"/>
                    <a:pt x="200" y="21"/>
                    <a:pt x="200" y="17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0" y="7"/>
                    <a:pt x="193" y="0"/>
                    <a:pt x="184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77" y="0"/>
                    <a:pt x="70" y="7"/>
                    <a:pt x="70" y="15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0" y="21"/>
                    <a:pt x="66" y="32"/>
                    <a:pt x="60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52" y="32"/>
                    <a:pt x="46" y="38"/>
                    <a:pt x="46" y="46"/>
                  </a:cubicBezTo>
                  <a:cubicBezTo>
                    <a:pt x="46" y="122"/>
                    <a:pt x="46" y="122"/>
                    <a:pt x="46" y="122"/>
                  </a:cubicBezTo>
                  <a:cubicBezTo>
                    <a:pt x="14" y="122"/>
                    <a:pt x="14" y="122"/>
                    <a:pt x="14" y="122"/>
                  </a:cubicBezTo>
                  <a:cubicBezTo>
                    <a:pt x="14" y="122"/>
                    <a:pt x="0" y="122"/>
                    <a:pt x="5" y="138"/>
                  </a:cubicBezTo>
                  <a:cubicBezTo>
                    <a:pt x="38" y="309"/>
                    <a:pt x="38" y="309"/>
                    <a:pt x="38" y="309"/>
                  </a:cubicBezTo>
                  <a:cubicBezTo>
                    <a:pt x="38" y="317"/>
                    <a:pt x="44" y="324"/>
                    <a:pt x="53" y="324"/>
                  </a:cubicBezTo>
                  <a:cubicBezTo>
                    <a:pt x="403" y="324"/>
                    <a:pt x="403" y="324"/>
                    <a:pt x="403" y="324"/>
                  </a:cubicBezTo>
                  <a:cubicBezTo>
                    <a:pt x="411" y="324"/>
                    <a:pt x="410" y="309"/>
                    <a:pt x="410" y="309"/>
                  </a:cubicBezTo>
                  <a:close/>
                  <a:moveTo>
                    <a:pt x="392" y="144"/>
                  </a:moveTo>
                  <a:cubicBezTo>
                    <a:pt x="392" y="316"/>
                    <a:pt x="392" y="316"/>
                    <a:pt x="392" y="316"/>
                  </a:cubicBezTo>
                  <a:cubicBezTo>
                    <a:pt x="359" y="132"/>
                    <a:pt x="359" y="132"/>
                    <a:pt x="359" y="132"/>
                  </a:cubicBezTo>
                  <a:cubicBezTo>
                    <a:pt x="356" y="122"/>
                    <a:pt x="345" y="123"/>
                    <a:pt x="345" y="123"/>
                  </a:cubicBezTo>
                  <a:cubicBezTo>
                    <a:pt x="64" y="123"/>
                    <a:pt x="64" y="123"/>
                    <a:pt x="64" y="123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392" y="64"/>
                    <a:pt x="392" y="64"/>
                    <a:pt x="392" y="64"/>
                  </a:cubicBezTo>
                  <a:lnTo>
                    <a:pt x="392" y="1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843358" y="598632"/>
            <a:ext cx="5096795" cy="461659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商业</a:t>
            </a:r>
            <a:r>
              <a:rPr lang="en-US" altLang="zh-CN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城市</a:t>
            </a:r>
          </a:p>
        </p:txBody>
      </p:sp>
      <p:sp>
        <p:nvSpPr>
          <p:cNvPr id="11" name="矩形 10"/>
          <p:cNvSpPr/>
          <p:nvPr/>
        </p:nvSpPr>
        <p:spPr bwMode="auto">
          <a:xfrm flipV="1">
            <a:off x="6" y="-92545"/>
            <a:ext cx="9168289" cy="621007"/>
          </a:xfrm>
          <a:prstGeom prst="rect">
            <a:avLst/>
          </a:prstGeom>
          <a:solidFill>
            <a:srgbClr val="A85008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rgbClr val="C0504D">
                <a:lumMod val="60000"/>
                <a:lumOff val="40000"/>
                <a:alpha val="40000"/>
              </a:srgbClr>
            </a:glow>
          </a:effectLst>
        </p:spPr>
        <p:txBody>
          <a:bodyPr lIns="68547" tIns="34277" rIns="68547" bIns="34277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801370">
              <a:defRPr/>
            </a:pPr>
            <a:endParaRPr lang="zh-CN" altLang="en-US" sz="1500" dirty="0">
              <a:ln>
                <a:solidFill>
                  <a:srgbClr val="660033"/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79512" y="-49785"/>
            <a:ext cx="6768752" cy="523214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壹   富庶天下看发展</a:t>
            </a:r>
          </a:p>
        </p:txBody>
      </p:sp>
      <p:sp>
        <p:nvSpPr>
          <p:cNvPr id="13" name="L 形 12"/>
          <p:cNvSpPr/>
          <p:nvPr/>
        </p:nvSpPr>
        <p:spPr>
          <a:xfrm rot="13173812">
            <a:off x="570755" y="19826"/>
            <a:ext cx="430133" cy="419731"/>
          </a:xfrm>
          <a:prstGeom prst="corner">
            <a:avLst>
              <a:gd name="adj1" fmla="val 16934"/>
              <a:gd name="adj2" fmla="val 17208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10"/>
          <p:cNvSpPr txBox="1"/>
          <p:nvPr/>
        </p:nvSpPr>
        <p:spPr>
          <a:xfrm>
            <a:off x="5476908" y="1085252"/>
            <a:ext cx="4866068" cy="46166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just"/>
            <a:r>
              <a:rPr lang="zh-CN" altLang="en-US" sz="2400" dirty="0">
                <a:latin typeface="华文隶书" panose="02010800040101010101" pitchFamily="2" charset="-122"/>
                <a:ea typeface="华文隶书" panose="02010800040101010101" pitchFamily="2" charset="-122"/>
              </a:rPr>
              <a:t>     </a:t>
            </a:r>
          </a:p>
        </p:txBody>
      </p:sp>
      <p:grpSp>
        <p:nvGrpSpPr>
          <p:cNvPr id="15" name="Group 15"/>
          <p:cNvGrpSpPr/>
          <p:nvPr/>
        </p:nvGrpSpPr>
        <p:grpSpPr bwMode="auto">
          <a:xfrm>
            <a:off x="785819" y="1322105"/>
            <a:ext cx="7019652" cy="3788361"/>
            <a:chOff x="876" y="596"/>
            <a:chExt cx="5655" cy="3699"/>
          </a:xfrm>
        </p:grpSpPr>
        <p:sp>
          <p:nvSpPr>
            <p:cNvPr id="16" name="文本框 6"/>
            <p:cNvSpPr txBox="1">
              <a:spLocks noChangeArrowheads="1"/>
            </p:cNvSpPr>
            <p:nvPr/>
          </p:nvSpPr>
          <p:spPr bwMode="auto">
            <a:xfrm>
              <a:off x="1438" y="3784"/>
              <a:ext cx="3982" cy="51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b="1" dirty="0">
                  <a:latin typeface="Calibri" panose="020F0502020204030204" charset="0"/>
                </a:rPr>
                <a:t>《清明上河图》</a:t>
              </a:r>
              <a:r>
                <a:rPr lang="en-US" altLang="zh-CN" sz="2800" b="1" dirty="0">
                  <a:latin typeface="Calibri" panose="020F0502020204030204" charset="0"/>
                </a:rPr>
                <a:t>——</a:t>
              </a:r>
              <a:r>
                <a:rPr lang="zh-CN" altLang="en-US" sz="2800" b="1" dirty="0">
                  <a:latin typeface="Calibri" panose="020F0502020204030204" charset="0"/>
                </a:rPr>
                <a:t>东京汴梁</a:t>
              </a:r>
            </a:p>
          </p:txBody>
        </p:sp>
        <p:pic>
          <p:nvPicPr>
            <p:cNvPr id="17" name="Picture 9" descr="清明上河图03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876" y="596"/>
              <a:ext cx="5655" cy="3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8" name="Picture 10" descr="清明上河图1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331641" y="1173332"/>
            <a:ext cx="6689325" cy="3762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3" name="Group 19"/>
          <p:cNvGrpSpPr/>
          <p:nvPr/>
        </p:nvGrpSpPr>
        <p:grpSpPr bwMode="auto">
          <a:xfrm>
            <a:off x="759920" y="1394982"/>
            <a:ext cx="7578695" cy="3268795"/>
            <a:chOff x="2365" y="2096"/>
            <a:chExt cx="5114" cy="2940"/>
          </a:xfrm>
        </p:grpSpPr>
        <p:sp>
          <p:nvSpPr>
            <p:cNvPr id="24" name="文本框 8"/>
            <p:cNvSpPr txBox="1">
              <a:spLocks noChangeArrowheads="1"/>
            </p:cNvSpPr>
            <p:nvPr/>
          </p:nvSpPr>
          <p:spPr bwMode="auto">
            <a:xfrm>
              <a:off x="3829" y="4282"/>
              <a:ext cx="3630" cy="47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b="1" dirty="0">
                  <a:latin typeface="Calibri" panose="020F0502020204030204" charset="0"/>
                </a:rPr>
                <a:t>《南宋皇城图》局部</a:t>
              </a:r>
              <a:r>
                <a:rPr lang="en-US" altLang="zh-CN" sz="2800" b="1" dirty="0">
                  <a:latin typeface="Calibri" panose="020F0502020204030204" charset="0"/>
                </a:rPr>
                <a:t>——</a:t>
              </a:r>
              <a:r>
                <a:rPr lang="zh-CN" altLang="en-US" sz="2800" b="1" dirty="0">
                  <a:latin typeface="Calibri" panose="020F0502020204030204" charset="0"/>
                </a:rPr>
                <a:t>临安</a:t>
              </a:r>
            </a:p>
          </p:txBody>
        </p:sp>
        <p:pic>
          <p:nvPicPr>
            <p:cNvPr id="25" name="图片 7" descr="南宋皇城图局部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2365" y="2096"/>
              <a:ext cx="5114" cy="29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8" name="文本框 10"/>
          <p:cNvSpPr txBox="1">
            <a:spLocks noChangeArrowheads="1"/>
          </p:cNvSpPr>
          <p:nvPr/>
        </p:nvSpPr>
        <p:spPr bwMode="auto">
          <a:xfrm>
            <a:off x="3273982" y="629407"/>
            <a:ext cx="1874084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6" tIns="45718" rIns="91436" bIns="45718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东京（开封）</a:t>
            </a:r>
          </a:p>
        </p:txBody>
      </p:sp>
      <p:grpSp>
        <p:nvGrpSpPr>
          <p:cNvPr id="29" name="组合 28"/>
          <p:cNvGrpSpPr/>
          <p:nvPr>
            <p:custDataLst>
              <p:tags r:id="rId1"/>
            </p:custDataLst>
          </p:nvPr>
        </p:nvGrpSpPr>
        <p:grpSpPr>
          <a:xfrm>
            <a:off x="362916" y="697971"/>
            <a:ext cx="343000" cy="352148"/>
            <a:chOff x="7549402" y="3103721"/>
            <a:chExt cx="638175" cy="638175"/>
          </a:xfrm>
          <a:gradFill>
            <a:gsLst>
              <a:gs pos="49000">
                <a:srgbClr val="B5C4B1"/>
              </a:gs>
              <a:gs pos="99000">
                <a:srgbClr val="7B8B70"/>
              </a:gs>
              <a:gs pos="0">
                <a:srgbClr val="E0E5DF"/>
              </a:gs>
            </a:gsLst>
            <a:lin scaled="0"/>
          </a:gradFill>
        </p:grpSpPr>
        <p:sp>
          <p:nvSpPr>
            <p:cNvPr id="30" name="Oval 58"/>
            <p:cNvSpPr/>
            <p:nvPr>
              <p:custDataLst>
                <p:tags r:id="rId2"/>
              </p:custDataLst>
            </p:nvPr>
          </p:nvSpPr>
          <p:spPr>
            <a:xfrm>
              <a:off x="7549402" y="3103721"/>
              <a:ext cx="638175" cy="63817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Freeform 5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7689102" y="3283109"/>
              <a:ext cx="347662" cy="274637"/>
            </a:xfrm>
            <a:custGeom>
              <a:avLst/>
              <a:gdLst>
                <a:gd name="T0" fmla="*/ 410 w 411"/>
                <a:gd name="T1" fmla="*/ 309 h 324"/>
                <a:gd name="T2" fmla="*/ 410 w 411"/>
                <a:gd name="T3" fmla="*/ 46 h 324"/>
                <a:gd name="T4" fmla="*/ 395 w 411"/>
                <a:gd name="T5" fmla="*/ 32 h 324"/>
                <a:gd name="T6" fmla="*/ 210 w 411"/>
                <a:gd name="T7" fmla="*/ 32 h 324"/>
                <a:gd name="T8" fmla="*/ 200 w 411"/>
                <a:gd name="T9" fmla="*/ 17 h 324"/>
                <a:gd name="T10" fmla="*/ 200 w 411"/>
                <a:gd name="T11" fmla="*/ 15 h 324"/>
                <a:gd name="T12" fmla="*/ 184 w 411"/>
                <a:gd name="T13" fmla="*/ 0 h 324"/>
                <a:gd name="T14" fmla="*/ 86 w 411"/>
                <a:gd name="T15" fmla="*/ 0 h 324"/>
                <a:gd name="T16" fmla="*/ 70 w 411"/>
                <a:gd name="T17" fmla="*/ 15 h 324"/>
                <a:gd name="T18" fmla="*/ 70 w 411"/>
                <a:gd name="T19" fmla="*/ 17 h 324"/>
                <a:gd name="T20" fmla="*/ 60 w 411"/>
                <a:gd name="T21" fmla="*/ 32 h 324"/>
                <a:gd name="T22" fmla="*/ 60 w 411"/>
                <a:gd name="T23" fmla="*/ 32 h 324"/>
                <a:gd name="T24" fmla="*/ 46 w 411"/>
                <a:gd name="T25" fmla="*/ 46 h 324"/>
                <a:gd name="T26" fmla="*/ 46 w 411"/>
                <a:gd name="T27" fmla="*/ 122 h 324"/>
                <a:gd name="T28" fmla="*/ 14 w 411"/>
                <a:gd name="T29" fmla="*/ 122 h 324"/>
                <a:gd name="T30" fmla="*/ 5 w 411"/>
                <a:gd name="T31" fmla="*/ 138 h 324"/>
                <a:gd name="T32" fmla="*/ 38 w 411"/>
                <a:gd name="T33" fmla="*/ 309 h 324"/>
                <a:gd name="T34" fmla="*/ 53 w 411"/>
                <a:gd name="T35" fmla="*/ 324 h 324"/>
                <a:gd name="T36" fmla="*/ 403 w 411"/>
                <a:gd name="T37" fmla="*/ 324 h 324"/>
                <a:gd name="T38" fmla="*/ 410 w 411"/>
                <a:gd name="T39" fmla="*/ 309 h 324"/>
                <a:gd name="T40" fmla="*/ 392 w 411"/>
                <a:gd name="T41" fmla="*/ 144 h 324"/>
                <a:gd name="T42" fmla="*/ 392 w 411"/>
                <a:gd name="T43" fmla="*/ 316 h 324"/>
                <a:gd name="T44" fmla="*/ 359 w 411"/>
                <a:gd name="T45" fmla="*/ 132 h 324"/>
                <a:gd name="T46" fmla="*/ 345 w 411"/>
                <a:gd name="T47" fmla="*/ 123 h 324"/>
                <a:gd name="T48" fmla="*/ 64 w 411"/>
                <a:gd name="T49" fmla="*/ 123 h 324"/>
                <a:gd name="T50" fmla="*/ 64 w 411"/>
                <a:gd name="T51" fmla="*/ 64 h 324"/>
                <a:gd name="T52" fmla="*/ 392 w 411"/>
                <a:gd name="T53" fmla="*/ 64 h 324"/>
                <a:gd name="T54" fmla="*/ 392 w 411"/>
                <a:gd name="T55" fmla="*/ 1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1" h="324">
                  <a:moveTo>
                    <a:pt x="410" y="309"/>
                  </a:moveTo>
                  <a:cubicBezTo>
                    <a:pt x="410" y="46"/>
                    <a:pt x="410" y="46"/>
                    <a:pt x="410" y="46"/>
                  </a:cubicBezTo>
                  <a:cubicBezTo>
                    <a:pt x="410" y="38"/>
                    <a:pt x="403" y="32"/>
                    <a:pt x="395" y="32"/>
                  </a:cubicBezTo>
                  <a:cubicBezTo>
                    <a:pt x="210" y="32"/>
                    <a:pt x="210" y="32"/>
                    <a:pt x="210" y="32"/>
                  </a:cubicBezTo>
                  <a:cubicBezTo>
                    <a:pt x="204" y="32"/>
                    <a:pt x="200" y="21"/>
                    <a:pt x="200" y="17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0" y="7"/>
                    <a:pt x="193" y="0"/>
                    <a:pt x="184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77" y="0"/>
                    <a:pt x="70" y="7"/>
                    <a:pt x="70" y="15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0" y="21"/>
                    <a:pt x="66" y="32"/>
                    <a:pt x="60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52" y="32"/>
                    <a:pt x="46" y="38"/>
                    <a:pt x="46" y="46"/>
                  </a:cubicBezTo>
                  <a:cubicBezTo>
                    <a:pt x="46" y="122"/>
                    <a:pt x="46" y="122"/>
                    <a:pt x="46" y="122"/>
                  </a:cubicBezTo>
                  <a:cubicBezTo>
                    <a:pt x="14" y="122"/>
                    <a:pt x="14" y="122"/>
                    <a:pt x="14" y="122"/>
                  </a:cubicBezTo>
                  <a:cubicBezTo>
                    <a:pt x="14" y="122"/>
                    <a:pt x="0" y="122"/>
                    <a:pt x="5" y="138"/>
                  </a:cubicBezTo>
                  <a:cubicBezTo>
                    <a:pt x="38" y="309"/>
                    <a:pt x="38" y="309"/>
                    <a:pt x="38" y="309"/>
                  </a:cubicBezTo>
                  <a:cubicBezTo>
                    <a:pt x="38" y="317"/>
                    <a:pt x="44" y="324"/>
                    <a:pt x="53" y="324"/>
                  </a:cubicBezTo>
                  <a:cubicBezTo>
                    <a:pt x="403" y="324"/>
                    <a:pt x="403" y="324"/>
                    <a:pt x="403" y="324"/>
                  </a:cubicBezTo>
                  <a:cubicBezTo>
                    <a:pt x="411" y="324"/>
                    <a:pt x="410" y="309"/>
                    <a:pt x="410" y="309"/>
                  </a:cubicBezTo>
                  <a:close/>
                  <a:moveTo>
                    <a:pt x="392" y="144"/>
                  </a:moveTo>
                  <a:cubicBezTo>
                    <a:pt x="392" y="316"/>
                    <a:pt x="392" y="316"/>
                    <a:pt x="392" y="316"/>
                  </a:cubicBezTo>
                  <a:cubicBezTo>
                    <a:pt x="359" y="132"/>
                    <a:pt x="359" y="132"/>
                    <a:pt x="359" y="132"/>
                  </a:cubicBezTo>
                  <a:cubicBezTo>
                    <a:pt x="356" y="122"/>
                    <a:pt x="345" y="123"/>
                    <a:pt x="345" y="123"/>
                  </a:cubicBezTo>
                  <a:cubicBezTo>
                    <a:pt x="64" y="123"/>
                    <a:pt x="64" y="123"/>
                    <a:pt x="64" y="123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392" y="64"/>
                    <a:pt x="392" y="64"/>
                    <a:pt x="392" y="64"/>
                  </a:cubicBezTo>
                  <a:lnTo>
                    <a:pt x="392" y="1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5476909" y="623587"/>
            <a:ext cx="2040943" cy="461665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pPr lvl="0"/>
            <a:r>
              <a:rPr lang="zh-CN" altLang="en-US" sz="24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临安（杭州）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 flipV="1">
            <a:off x="6" y="-92545"/>
            <a:ext cx="9168289" cy="621007"/>
          </a:xfrm>
          <a:prstGeom prst="rect">
            <a:avLst/>
          </a:prstGeom>
          <a:solidFill>
            <a:srgbClr val="A85008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rgbClr val="C0504D">
                <a:lumMod val="60000"/>
                <a:lumOff val="40000"/>
                <a:alpha val="40000"/>
              </a:srgbClr>
            </a:glow>
          </a:effectLst>
        </p:spPr>
        <p:txBody>
          <a:bodyPr lIns="68547" tIns="34277" rIns="68547" bIns="34277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801370">
              <a:defRPr/>
            </a:pPr>
            <a:endParaRPr lang="zh-CN" altLang="en-US" sz="1500" dirty="0">
              <a:ln>
                <a:solidFill>
                  <a:srgbClr val="660033"/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9512" y="-49785"/>
            <a:ext cx="6768752" cy="523214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壹   富庶天下看发展</a:t>
            </a:r>
          </a:p>
        </p:txBody>
      </p:sp>
      <p:sp>
        <p:nvSpPr>
          <p:cNvPr id="5" name="L 形 4"/>
          <p:cNvSpPr/>
          <p:nvPr/>
        </p:nvSpPr>
        <p:spPr>
          <a:xfrm rot="13173812">
            <a:off x="570755" y="19826"/>
            <a:ext cx="430133" cy="419731"/>
          </a:xfrm>
          <a:prstGeom prst="corner">
            <a:avLst>
              <a:gd name="adj1" fmla="val 16934"/>
              <a:gd name="adj2" fmla="val 17208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49728" y="653958"/>
            <a:ext cx="2917666" cy="461659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商业</a:t>
            </a:r>
            <a:r>
              <a:rPr lang="en-US" altLang="zh-CN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城市</a:t>
            </a:r>
          </a:p>
        </p:txBody>
      </p:sp>
      <p:sp>
        <p:nvSpPr>
          <p:cNvPr id="13" name="矩形 12"/>
          <p:cNvSpPr/>
          <p:nvPr/>
        </p:nvSpPr>
        <p:spPr>
          <a:xfrm>
            <a:off x="3995940" y="917181"/>
            <a:ext cx="5015989" cy="3400927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r>
              <a:rPr lang="zh-CN" altLang="en-US" dirty="0"/>
              <a:t>        </a:t>
            </a:r>
            <a:r>
              <a:rPr lang="zh-CN" altLang="en-US" sz="2000" dirty="0">
                <a:latin typeface="+mn-ea"/>
              </a:rPr>
              <a:t>“处处各有茶坊、酒肆、面店、果子、绣吊、绒品、香烛、 食米、下饭鱼肉、鲞</a:t>
            </a:r>
            <a:r>
              <a:rPr lang="en-US" altLang="zh-CN" sz="2000" dirty="0">
                <a:latin typeface="+mn-ea"/>
              </a:rPr>
              <a:t>(</a:t>
            </a:r>
            <a:r>
              <a:rPr lang="en-US" altLang="zh-CN" sz="2000" dirty="0" err="1">
                <a:latin typeface="+mn-ea"/>
              </a:rPr>
              <a:t>xiǎng</a:t>
            </a:r>
            <a:r>
              <a:rPr lang="en-US" altLang="zh-CN" sz="2000" dirty="0">
                <a:latin typeface="+mn-ea"/>
              </a:rPr>
              <a:t>)</a:t>
            </a:r>
            <a:r>
              <a:rPr lang="zh-CN" altLang="en-US" sz="2000" dirty="0">
                <a:latin typeface="+mn-ea"/>
              </a:rPr>
              <a:t>铺等”</a:t>
            </a:r>
            <a:endParaRPr lang="en-US" altLang="zh-CN" sz="2000" dirty="0">
              <a:latin typeface="+mn-ea"/>
            </a:endParaRPr>
          </a:p>
          <a:p>
            <a:endParaRPr lang="zh-CN" altLang="en-US" sz="2000" dirty="0">
              <a:latin typeface="+mn-ea"/>
            </a:endParaRPr>
          </a:p>
          <a:p>
            <a:r>
              <a:rPr lang="zh-CN" altLang="en-US" sz="2000" dirty="0">
                <a:latin typeface="+mn-ea"/>
              </a:rPr>
              <a:t>       “自大街及诸坊巷，大小铺席，连门俱是，即无虚空之屋。”</a:t>
            </a:r>
            <a:endParaRPr lang="en-US" altLang="zh-CN" sz="2000" dirty="0">
              <a:latin typeface="+mn-ea"/>
            </a:endParaRPr>
          </a:p>
          <a:p>
            <a:r>
              <a:rPr lang="zh-CN" altLang="en-US" sz="2000" dirty="0">
                <a:latin typeface="+mn-ea"/>
              </a:rPr>
              <a:t> </a:t>
            </a:r>
            <a:endParaRPr lang="en-US" altLang="zh-CN" sz="2000" dirty="0">
              <a:latin typeface="+mn-ea"/>
            </a:endParaRPr>
          </a:p>
          <a:p>
            <a:pPr>
              <a:lnSpc>
                <a:spcPts val="3000"/>
              </a:lnSpc>
            </a:pPr>
            <a:r>
              <a:rPr lang="zh-CN" altLang="en-US" sz="2000" dirty="0">
                <a:latin typeface="+mn-ea"/>
              </a:rPr>
              <a:t>     “杭城大街买卖昼夜不绝，夜交三四鼓，游人始稀，五更钟鸣，卖早市者又开店矣。” </a:t>
            </a:r>
            <a:endParaRPr lang="en-US" altLang="zh-CN" sz="2000" dirty="0">
              <a:latin typeface="+mn-ea"/>
            </a:endParaRPr>
          </a:p>
          <a:p>
            <a:pPr>
              <a:lnSpc>
                <a:spcPts val="3000"/>
              </a:lnSpc>
            </a:pPr>
            <a:r>
              <a:rPr lang="en-US" altLang="zh-CN" sz="2000" dirty="0">
                <a:latin typeface="+mn-ea"/>
              </a:rPr>
              <a:t>                ——</a:t>
            </a:r>
            <a:r>
              <a:rPr lang="zh-CN" altLang="en-US" sz="2000" dirty="0">
                <a:latin typeface="+mn-ea"/>
              </a:rPr>
              <a:t>（南宋） 吴自牧</a:t>
            </a:r>
            <a:r>
              <a:rPr lang="en-US" altLang="zh-CN" sz="2000" dirty="0">
                <a:latin typeface="+mn-ea"/>
              </a:rPr>
              <a:t>《</a:t>
            </a:r>
            <a:r>
              <a:rPr lang="zh-CN" altLang="en-US" sz="2000" dirty="0">
                <a:latin typeface="+mn-ea"/>
              </a:rPr>
              <a:t>梦梁录</a:t>
            </a:r>
            <a:r>
              <a:rPr lang="en-US" altLang="zh-CN" sz="2000" dirty="0">
                <a:latin typeface="+mn-ea"/>
              </a:rPr>
              <a:t>》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08104" y="1779664"/>
            <a:ext cx="2376264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b="1" dirty="0">
                <a:solidFill>
                  <a:srgbClr val="FFFF00"/>
                </a:solidFill>
              </a:rPr>
              <a:t>种类齐全，应有尽有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80114" y="2776534"/>
            <a:ext cx="2304256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b="1" dirty="0">
                <a:solidFill>
                  <a:srgbClr val="FFFF00"/>
                </a:solidFill>
              </a:rPr>
              <a:t>店铺林立，贸易兴盛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47861" y="4385338"/>
            <a:ext cx="2376264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b="1" dirty="0">
                <a:solidFill>
                  <a:srgbClr val="FFFF00"/>
                </a:solidFill>
              </a:rPr>
              <a:t>早市夜市，昼夜不绝</a:t>
            </a:r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8" y="1488382"/>
            <a:ext cx="3670839" cy="2750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椭圆 20"/>
          <p:cNvSpPr/>
          <p:nvPr/>
        </p:nvSpPr>
        <p:spPr>
          <a:xfrm>
            <a:off x="1009559" y="1614656"/>
            <a:ext cx="1016435" cy="667887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450528" y="3726112"/>
            <a:ext cx="1016435" cy="501823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482" y="2496540"/>
            <a:ext cx="1063641" cy="642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964989" y="4550539"/>
            <a:ext cx="2345310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b="1" dirty="0">
                <a:solidFill>
                  <a:srgbClr val="FFFF00"/>
                </a:solidFill>
              </a:rPr>
              <a:t>住宅商铺，布局打破</a:t>
            </a:r>
          </a:p>
        </p:txBody>
      </p:sp>
      <p:sp>
        <p:nvSpPr>
          <p:cNvPr id="16" name="图文框 15"/>
          <p:cNvSpPr/>
          <p:nvPr/>
        </p:nvSpPr>
        <p:spPr>
          <a:xfrm>
            <a:off x="3874009" y="695432"/>
            <a:ext cx="5172355" cy="4356675"/>
          </a:xfrm>
          <a:prstGeom prst="frame">
            <a:avLst>
              <a:gd name="adj1" fmla="val 246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5" name="组合 24"/>
          <p:cNvGrpSpPr/>
          <p:nvPr>
            <p:custDataLst>
              <p:tags r:id="rId1"/>
            </p:custDataLst>
          </p:nvPr>
        </p:nvGrpSpPr>
        <p:grpSpPr>
          <a:xfrm>
            <a:off x="450527" y="708712"/>
            <a:ext cx="335293" cy="352148"/>
            <a:chOff x="7549402" y="3103721"/>
            <a:chExt cx="638175" cy="638175"/>
          </a:xfrm>
          <a:gradFill>
            <a:gsLst>
              <a:gs pos="49000">
                <a:srgbClr val="B5C4B1"/>
              </a:gs>
              <a:gs pos="99000">
                <a:srgbClr val="7B8B70"/>
              </a:gs>
              <a:gs pos="0">
                <a:srgbClr val="E0E5DF"/>
              </a:gs>
            </a:gsLst>
            <a:lin scaled="0"/>
          </a:gradFill>
        </p:grpSpPr>
        <p:sp>
          <p:nvSpPr>
            <p:cNvPr id="26" name="Oval 58"/>
            <p:cNvSpPr/>
            <p:nvPr>
              <p:custDataLst>
                <p:tags r:id="rId2"/>
              </p:custDataLst>
            </p:nvPr>
          </p:nvSpPr>
          <p:spPr>
            <a:xfrm>
              <a:off x="7549402" y="3103721"/>
              <a:ext cx="638175" cy="63817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7689102" y="3283109"/>
              <a:ext cx="347662" cy="274637"/>
            </a:xfrm>
            <a:custGeom>
              <a:avLst/>
              <a:gdLst>
                <a:gd name="T0" fmla="*/ 410 w 411"/>
                <a:gd name="T1" fmla="*/ 309 h 324"/>
                <a:gd name="T2" fmla="*/ 410 w 411"/>
                <a:gd name="T3" fmla="*/ 46 h 324"/>
                <a:gd name="T4" fmla="*/ 395 w 411"/>
                <a:gd name="T5" fmla="*/ 32 h 324"/>
                <a:gd name="T6" fmla="*/ 210 w 411"/>
                <a:gd name="T7" fmla="*/ 32 h 324"/>
                <a:gd name="T8" fmla="*/ 200 w 411"/>
                <a:gd name="T9" fmla="*/ 17 h 324"/>
                <a:gd name="T10" fmla="*/ 200 w 411"/>
                <a:gd name="T11" fmla="*/ 15 h 324"/>
                <a:gd name="T12" fmla="*/ 184 w 411"/>
                <a:gd name="T13" fmla="*/ 0 h 324"/>
                <a:gd name="T14" fmla="*/ 86 w 411"/>
                <a:gd name="T15" fmla="*/ 0 h 324"/>
                <a:gd name="T16" fmla="*/ 70 w 411"/>
                <a:gd name="T17" fmla="*/ 15 h 324"/>
                <a:gd name="T18" fmla="*/ 70 w 411"/>
                <a:gd name="T19" fmla="*/ 17 h 324"/>
                <a:gd name="T20" fmla="*/ 60 w 411"/>
                <a:gd name="T21" fmla="*/ 32 h 324"/>
                <a:gd name="T22" fmla="*/ 60 w 411"/>
                <a:gd name="T23" fmla="*/ 32 h 324"/>
                <a:gd name="T24" fmla="*/ 46 w 411"/>
                <a:gd name="T25" fmla="*/ 46 h 324"/>
                <a:gd name="T26" fmla="*/ 46 w 411"/>
                <a:gd name="T27" fmla="*/ 122 h 324"/>
                <a:gd name="T28" fmla="*/ 14 w 411"/>
                <a:gd name="T29" fmla="*/ 122 h 324"/>
                <a:gd name="T30" fmla="*/ 5 w 411"/>
                <a:gd name="T31" fmla="*/ 138 h 324"/>
                <a:gd name="T32" fmla="*/ 38 w 411"/>
                <a:gd name="T33" fmla="*/ 309 h 324"/>
                <a:gd name="T34" fmla="*/ 53 w 411"/>
                <a:gd name="T35" fmla="*/ 324 h 324"/>
                <a:gd name="T36" fmla="*/ 403 w 411"/>
                <a:gd name="T37" fmla="*/ 324 h 324"/>
                <a:gd name="T38" fmla="*/ 410 w 411"/>
                <a:gd name="T39" fmla="*/ 309 h 324"/>
                <a:gd name="T40" fmla="*/ 392 w 411"/>
                <a:gd name="T41" fmla="*/ 144 h 324"/>
                <a:gd name="T42" fmla="*/ 392 w 411"/>
                <a:gd name="T43" fmla="*/ 316 h 324"/>
                <a:gd name="T44" fmla="*/ 359 w 411"/>
                <a:gd name="T45" fmla="*/ 132 h 324"/>
                <a:gd name="T46" fmla="*/ 345 w 411"/>
                <a:gd name="T47" fmla="*/ 123 h 324"/>
                <a:gd name="T48" fmla="*/ 64 w 411"/>
                <a:gd name="T49" fmla="*/ 123 h 324"/>
                <a:gd name="T50" fmla="*/ 64 w 411"/>
                <a:gd name="T51" fmla="*/ 64 h 324"/>
                <a:gd name="T52" fmla="*/ 392 w 411"/>
                <a:gd name="T53" fmla="*/ 64 h 324"/>
                <a:gd name="T54" fmla="*/ 392 w 411"/>
                <a:gd name="T55" fmla="*/ 1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1" h="324">
                  <a:moveTo>
                    <a:pt x="410" y="309"/>
                  </a:moveTo>
                  <a:cubicBezTo>
                    <a:pt x="410" y="46"/>
                    <a:pt x="410" y="46"/>
                    <a:pt x="410" y="46"/>
                  </a:cubicBezTo>
                  <a:cubicBezTo>
                    <a:pt x="410" y="38"/>
                    <a:pt x="403" y="32"/>
                    <a:pt x="395" y="32"/>
                  </a:cubicBezTo>
                  <a:cubicBezTo>
                    <a:pt x="210" y="32"/>
                    <a:pt x="210" y="32"/>
                    <a:pt x="210" y="32"/>
                  </a:cubicBezTo>
                  <a:cubicBezTo>
                    <a:pt x="204" y="32"/>
                    <a:pt x="200" y="21"/>
                    <a:pt x="200" y="17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0" y="7"/>
                    <a:pt x="193" y="0"/>
                    <a:pt x="184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77" y="0"/>
                    <a:pt x="70" y="7"/>
                    <a:pt x="70" y="15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0" y="21"/>
                    <a:pt x="66" y="32"/>
                    <a:pt x="60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52" y="32"/>
                    <a:pt x="46" y="38"/>
                    <a:pt x="46" y="46"/>
                  </a:cubicBezTo>
                  <a:cubicBezTo>
                    <a:pt x="46" y="122"/>
                    <a:pt x="46" y="122"/>
                    <a:pt x="46" y="122"/>
                  </a:cubicBezTo>
                  <a:cubicBezTo>
                    <a:pt x="14" y="122"/>
                    <a:pt x="14" y="122"/>
                    <a:pt x="14" y="122"/>
                  </a:cubicBezTo>
                  <a:cubicBezTo>
                    <a:pt x="14" y="122"/>
                    <a:pt x="0" y="122"/>
                    <a:pt x="5" y="138"/>
                  </a:cubicBezTo>
                  <a:cubicBezTo>
                    <a:pt x="38" y="309"/>
                    <a:pt x="38" y="309"/>
                    <a:pt x="38" y="309"/>
                  </a:cubicBezTo>
                  <a:cubicBezTo>
                    <a:pt x="38" y="317"/>
                    <a:pt x="44" y="324"/>
                    <a:pt x="53" y="324"/>
                  </a:cubicBezTo>
                  <a:cubicBezTo>
                    <a:pt x="403" y="324"/>
                    <a:pt x="403" y="324"/>
                    <a:pt x="403" y="324"/>
                  </a:cubicBezTo>
                  <a:cubicBezTo>
                    <a:pt x="411" y="324"/>
                    <a:pt x="410" y="309"/>
                    <a:pt x="410" y="309"/>
                  </a:cubicBezTo>
                  <a:close/>
                  <a:moveTo>
                    <a:pt x="392" y="144"/>
                  </a:moveTo>
                  <a:cubicBezTo>
                    <a:pt x="392" y="316"/>
                    <a:pt x="392" y="316"/>
                    <a:pt x="392" y="316"/>
                  </a:cubicBezTo>
                  <a:cubicBezTo>
                    <a:pt x="359" y="132"/>
                    <a:pt x="359" y="132"/>
                    <a:pt x="359" y="132"/>
                  </a:cubicBezTo>
                  <a:cubicBezTo>
                    <a:pt x="356" y="122"/>
                    <a:pt x="345" y="123"/>
                    <a:pt x="345" y="123"/>
                  </a:cubicBezTo>
                  <a:cubicBezTo>
                    <a:pt x="64" y="123"/>
                    <a:pt x="64" y="123"/>
                    <a:pt x="64" y="123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392" y="64"/>
                    <a:pt x="392" y="64"/>
                    <a:pt x="392" y="64"/>
                  </a:cubicBezTo>
                  <a:lnTo>
                    <a:pt x="392" y="1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19" grpId="0" animBg="1"/>
      <p:bldP spid="21" grpId="0" animBg="1"/>
      <p:bldP spid="22" grpId="0" animBg="1"/>
      <p:bldP spid="2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5724128" y="4659983"/>
            <a:ext cx="2576667" cy="392415"/>
          </a:xfrm>
          <a:prstGeom prst="rect">
            <a:avLst/>
          </a:prstGeom>
          <a:solidFill>
            <a:srgbClr val="669900">
              <a:alpha val="18823"/>
            </a:srgbClr>
          </a:solidFill>
          <a:ln w="9525">
            <a:noFill/>
            <a:miter lim="800000"/>
          </a:ln>
        </p:spPr>
        <p:txBody>
          <a:bodyPr wrap="none" lIns="68576" tIns="34289" rIns="68576" bIns="34289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100" b="1" dirty="0">
                <a:solidFill>
                  <a:srgbClr val="CC00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2100" b="1" dirty="0">
                <a:solidFill>
                  <a:srgbClr val="CC00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货郎图</a:t>
            </a:r>
            <a:r>
              <a:rPr lang="en-US" altLang="zh-CN" sz="2100" b="1" dirty="0">
                <a:solidFill>
                  <a:srgbClr val="CC00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 sz="2100" b="1" dirty="0">
                <a:solidFill>
                  <a:srgbClr val="CC00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（局部）</a:t>
            </a:r>
          </a:p>
        </p:txBody>
      </p:sp>
      <p:sp>
        <p:nvSpPr>
          <p:cNvPr id="5" name="矩形 4"/>
          <p:cNvSpPr/>
          <p:nvPr/>
        </p:nvSpPr>
        <p:spPr bwMode="auto">
          <a:xfrm flipV="1">
            <a:off x="6" y="-92545"/>
            <a:ext cx="9168289" cy="621007"/>
          </a:xfrm>
          <a:prstGeom prst="rect">
            <a:avLst/>
          </a:prstGeom>
          <a:solidFill>
            <a:srgbClr val="A85008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rgbClr val="C0504D">
                <a:lumMod val="60000"/>
                <a:lumOff val="40000"/>
                <a:alpha val="40000"/>
              </a:srgbClr>
            </a:glow>
          </a:effectLst>
        </p:spPr>
        <p:txBody>
          <a:bodyPr lIns="68547" tIns="34277" rIns="68547" bIns="34277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801370">
              <a:defRPr/>
            </a:pPr>
            <a:endParaRPr lang="zh-CN" altLang="en-US" sz="1500" dirty="0">
              <a:ln>
                <a:solidFill>
                  <a:srgbClr val="660033"/>
                </a:solidFill>
              </a:ln>
              <a:solidFill>
                <a:srgbClr val="FCFBFB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9512" y="-49785"/>
            <a:ext cx="6768752" cy="523214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800" b="1" kern="0" dirty="0">
                <a:solidFill>
                  <a:srgbClr val="FCFBF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壹   富庶天下看发展</a:t>
            </a:r>
          </a:p>
        </p:txBody>
      </p:sp>
      <p:sp>
        <p:nvSpPr>
          <p:cNvPr id="7" name="L 形 6"/>
          <p:cNvSpPr/>
          <p:nvPr/>
        </p:nvSpPr>
        <p:spPr>
          <a:xfrm rot="13173812">
            <a:off x="570755" y="19826"/>
            <a:ext cx="430133" cy="419731"/>
          </a:xfrm>
          <a:prstGeom prst="corner">
            <a:avLst>
              <a:gd name="adj1" fmla="val 16934"/>
              <a:gd name="adj2" fmla="val 17208"/>
            </a:avLst>
          </a:prstGeom>
          <a:solidFill>
            <a:srgbClr val="FFFF00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lIns="91432" tIns="45716" rIns="91432" bIns="45716" rtlCol="0" anchor="ctr"/>
          <a:lstStyle/>
          <a:p>
            <a:pPr algn="ctr"/>
            <a:endParaRPr lang="zh-CN" altLang="en-US" kern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49729" y="653958"/>
            <a:ext cx="3781184" cy="461659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商业</a:t>
            </a:r>
            <a:r>
              <a:rPr lang="en-US" altLang="zh-CN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集市与市镇</a:t>
            </a:r>
          </a:p>
        </p:txBody>
      </p:sp>
      <p:grpSp>
        <p:nvGrpSpPr>
          <p:cNvPr id="9" name="组合 8"/>
          <p:cNvGrpSpPr/>
          <p:nvPr>
            <p:custDataLst>
              <p:tags r:id="rId1"/>
            </p:custDataLst>
          </p:nvPr>
        </p:nvGrpSpPr>
        <p:grpSpPr>
          <a:xfrm>
            <a:off x="413908" y="739491"/>
            <a:ext cx="371913" cy="352148"/>
            <a:chOff x="7549402" y="3103721"/>
            <a:chExt cx="638175" cy="638175"/>
          </a:xfrm>
          <a:gradFill>
            <a:gsLst>
              <a:gs pos="49000">
                <a:srgbClr val="B5C4B1"/>
              </a:gs>
              <a:gs pos="99000">
                <a:srgbClr val="7B8B70"/>
              </a:gs>
              <a:gs pos="0">
                <a:srgbClr val="E0E5DF"/>
              </a:gs>
            </a:gsLst>
            <a:lin scaled="0"/>
          </a:gradFill>
        </p:grpSpPr>
        <p:sp>
          <p:nvSpPr>
            <p:cNvPr id="10" name="Oval 58"/>
            <p:cNvSpPr/>
            <p:nvPr>
              <p:custDataLst>
                <p:tags r:id="rId2"/>
              </p:custDataLst>
            </p:nvPr>
          </p:nvSpPr>
          <p:spPr>
            <a:xfrm>
              <a:off x="7549402" y="3103721"/>
              <a:ext cx="638175" cy="63817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7689102" y="3283109"/>
              <a:ext cx="347662" cy="274637"/>
            </a:xfrm>
            <a:custGeom>
              <a:avLst/>
              <a:gdLst>
                <a:gd name="T0" fmla="*/ 410 w 411"/>
                <a:gd name="T1" fmla="*/ 309 h 324"/>
                <a:gd name="T2" fmla="*/ 410 w 411"/>
                <a:gd name="T3" fmla="*/ 46 h 324"/>
                <a:gd name="T4" fmla="*/ 395 w 411"/>
                <a:gd name="T5" fmla="*/ 32 h 324"/>
                <a:gd name="T6" fmla="*/ 210 w 411"/>
                <a:gd name="T7" fmla="*/ 32 h 324"/>
                <a:gd name="T8" fmla="*/ 200 w 411"/>
                <a:gd name="T9" fmla="*/ 17 h 324"/>
                <a:gd name="T10" fmla="*/ 200 w 411"/>
                <a:gd name="T11" fmla="*/ 15 h 324"/>
                <a:gd name="T12" fmla="*/ 184 w 411"/>
                <a:gd name="T13" fmla="*/ 0 h 324"/>
                <a:gd name="T14" fmla="*/ 86 w 411"/>
                <a:gd name="T15" fmla="*/ 0 h 324"/>
                <a:gd name="T16" fmla="*/ 70 w 411"/>
                <a:gd name="T17" fmla="*/ 15 h 324"/>
                <a:gd name="T18" fmla="*/ 70 w 411"/>
                <a:gd name="T19" fmla="*/ 17 h 324"/>
                <a:gd name="T20" fmla="*/ 60 w 411"/>
                <a:gd name="T21" fmla="*/ 32 h 324"/>
                <a:gd name="T22" fmla="*/ 60 w 411"/>
                <a:gd name="T23" fmla="*/ 32 h 324"/>
                <a:gd name="T24" fmla="*/ 46 w 411"/>
                <a:gd name="T25" fmla="*/ 46 h 324"/>
                <a:gd name="T26" fmla="*/ 46 w 411"/>
                <a:gd name="T27" fmla="*/ 122 h 324"/>
                <a:gd name="T28" fmla="*/ 14 w 411"/>
                <a:gd name="T29" fmla="*/ 122 h 324"/>
                <a:gd name="T30" fmla="*/ 5 w 411"/>
                <a:gd name="T31" fmla="*/ 138 h 324"/>
                <a:gd name="T32" fmla="*/ 38 w 411"/>
                <a:gd name="T33" fmla="*/ 309 h 324"/>
                <a:gd name="T34" fmla="*/ 53 w 411"/>
                <a:gd name="T35" fmla="*/ 324 h 324"/>
                <a:gd name="T36" fmla="*/ 403 w 411"/>
                <a:gd name="T37" fmla="*/ 324 h 324"/>
                <a:gd name="T38" fmla="*/ 410 w 411"/>
                <a:gd name="T39" fmla="*/ 309 h 324"/>
                <a:gd name="T40" fmla="*/ 392 w 411"/>
                <a:gd name="T41" fmla="*/ 144 h 324"/>
                <a:gd name="T42" fmla="*/ 392 w 411"/>
                <a:gd name="T43" fmla="*/ 316 h 324"/>
                <a:gd name="T44" fmla="*/ 359 w 411"/>
                <a:gd name="T45" fmla="*/ 132 h 324"/>
                <a:gd name="T46" fmla="*/ 345 w 411"/>
                <a:gd name="T47" fmla="*/ 123 h 324"/>
                <a:gd name="T48" fmla="*/ 64 w 411"/>
                <a:gd name="T49" fmla="*/ 123 h 324"/>
                <a:gd name="T50" fmla="*/ 64 w 411"/>
                <a:gd name="T51" fmla="*/ 64 h 324"/>
                <a:gd name="T52" fmla="*/ 392 w 411"/>
                <a:gd name="T53" fmla="*/ 64 h 324"/>
                <a:gd name="T54" fmla="*/ 392 w 411"/>
                <a:gd name="T55" fmla="*/ 1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1" h="324">
                  <a:moveTo>
                    <a:pt x="410" y="309"/>
                  </a:moveTo>
                  <a:cubicBezTo>
                    <a:pt x="410" y="46"/>
                    <a:pt x="410" y="46"/>
                    <a:pt x="410" y="46"/>
                  </a:cubicBezTo>
                  <a:cubicBezTo>
                    <a:pt x="410" y="38"/>
                    <a:pt x="403" y="32"/>
                    <a:pt x="395" y="32"/>
                  </a:cubicBezTo>
                  <a:cubicBezTo>
                    <a:pt x="210" y="32"/>
                    <a:pt x="210" y="32"/>
                    <a:pt x="210" y="32"/>
                  </a:cubicBezTo>
                  <a:cubicBezTo>
                    <a:pt x="204" y="32"/>
                    <a:pt x="200" y="21"/>
                    <a:pt x="200" y="17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0" y="7"/>
                    <a:pt x="193" y="0"/>
                    <a:pt x="184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77" y="0"/>
                    <a:pt x="70" y="7"/>
                    <a:pt x="70" y="15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0" y="21"/>
                    <a:pt x="66" y="32"/>
                    <a:pt x="60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52" y="32"/>
                    <a:pt x="46" y="38"/>
                    <a:pt x="46" y="46"/>
                  </a:cubicBezTo>
                  <a:cubicBezTo>
                    <a:pt x="46" y="122"/>
                    <a:pt x="46" y="122"/>
                    <a:pt x="46" y="122"/>
                  </a:cubicBezTo>
                  <a:cubicBezTo>
                    <a:pt x="14" y="122"/>
                    <a:pt x="14" y="122"/>
                    <a:pt x="14" y="122"/>
                  </a:cubicBezTo>
                  <a:cubicBezTo>
                    <a:pt x="14" y="122"/>
                    <a:pt x="0" y="122"/>
                    <a:pt x="5" y="138"/>
                  </a:cubicBezTo>
                  <a:cubicBezTo>
                    <a:pt x="38" y="309"/>
                    <a:pt x="38" y="309"/>
                    <a:pt x="38" y="309"/>
                  </a:cubicBezTo>
                  <a:cubicBezTo>
                    <a:pt x="38" y="317"/>
                    <a:pt x="44" y="324"/>
                    <a:pt x="53" y="324"/>
                  </a:cubicBezTo>
                  <a:cubicBezTo>
                    <a:pt x="403" y="324"/>
                    <a:pt x="403" y="324"/>
                    <a:pt x="403" y="324"/>
                  </a:cubicBezTo>
                  <a:cubicBezTo>
                    <a:pt x="411" y="324"/>
                    <a:pt x="410" y="309"/>
                    <a:pt x="410" y="309"/>
                  </a:cubicBezTo>
                  <a:close/>
                  <a:moveTo>
                    <a:pt x="392" y="144"/>
                  </a:moveTo>
                  <a:cubicBezTo>
                    <a:pt x="392" y="316"/>
                    <a:pt x="392" y="316"/>
                    <a:pt x="392" y="316"/>
                  </a:cubicBezTo>
                  <a:cubicBezTo>
                    <a:pt x="359" y="132"/>
                    <a:pt x="359" y="132"/>
                    <a:pt x="359" y="132"/>
                  </a:cubicBezTo>
                  <a:cubicBezTo>
                    <a:pt x="356" y="122"/>
                    <a:pt x="345" y="123"/>
                    <a:pt x="345" y="123"/>
                  </a:cubicBezTo>
                  <a:cubicBezTo>
                    <a:pt x="64" y="123"/>
                    <a:pt x="64" y="123"/>
                    <a:pt x="64" y="123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392" y="64"/>
                    <a:pt x="392" y="64"/>
                    <a:pt x="392" y="64"/>
                  </a:cubicBezTo>
                  <a:lnTo>
                    <a:pt x="392" y="1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091" y="570113"/>
            <a:ext cx="3603012" cy="4017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C:\Users\57015\Desktop\草市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57" y="1262755"/>
            <a:ext cx="4322491" cy="294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横卷形 6"/>
          <p:cNvSpPr/>
          <p:nvPr/>
        </p:nvSpPr>
        <p:spPr>
          <a:xfrm>
            <a:off x="251521" y="528463"/>
            <a:ext cx="8424935" cy="2547344"/>
          </a:xfrm>
          <a:prstGeom prst="horizontalScroll">
            <a:avLst/>
          </a:prstGeom>
          <a:solidFill>
            <a:srgbClr val="FF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63075" y="934843"/>
            <a:ext cx="7905970" cy="1785104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defRPr/>
            </a:pPr>
            <a:r>
              <a:rPr lang="zh-CN" altLang="en-US" kern="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          </a:t>
            </a:r>
            <a:r>
              <a:rPr lang="zh-CN" altLang="en-US" sz="2200" kern="0" dirty="0">
                <a:solidFill>
                  <a:prstClr val="black"/>
                </a:solidFill>
                <a:latin typeface="+mn-ea"/>
              </a:rPr>
              <a:t>宋代，无疑是中国农业大发展的时期</a:t>
            </a:r>
            <a:r>
              <a:rPr lang="en-US" altLang="zh-CN" sz="2200" kern="0" dirty="0">
                <a:solidFill>
                  <a:prstClr val="black"/>
                </a:solidFill>
                <a:latin typeface="+mn-ea"/>
              </a:rPr>
              <a:t>……</a:t>
            </a:r>
            <a:r>
              <a:rPr lang="zh-CN" altLang="en-US" sz="2200" kern="0" dirty="0">
                <a:solidFill>
                  <a:prstClr val="black"/>
                </a:solidFill>
                <a:latin typeface="+mn-ea"/>
              </a:rPr>
              <a:t>宋代，手工业鳞次栉比地延伸为一种摩肩接踵式的热闹</a:t>
            </a:r>
            <a:r>
              <a:rPr lang="en-US" altLang="zh-CN" sz="2200" kern="0" dirty="0">
                <a:solidFill>
                  <a:prstClr val="black"/>
                </a:solidFill>
                <a:latin typeface="+mn-ea"/>
              </a:rPr>
              <a:t>……</a:t>
            </a:r>
            <a:r>
              <a:rPr lang="zh-CN" altLang="en-US" sz="2200" kern="0" dirty="0">
                <a:solidFill>
                  <a:prstClr val="black"/>
                </a:solidFill>
                <a:latin typeface="+mn-ea"/>
              </a:rPr>
              <a:t>宋代，商品流通量差不多达到了六十亿至七十亿美元。宋代，一个繁荣、富庶、高雅、精致、开明的时代，稳坐在中国历史的高位上蔼然微笑。</a:t>
            </a:r>
            <a:endParaRPr lang="en-US" altLang="zh-CN" sz="2200" kern="0" dirty="0">
              <a:solidFill>
                <a:prstClr val="black"/>
              </a:solidFill>
              <a:latin typeface="+mn-ea"/>
            </a:endParaRPr>
          </a:p>
          <a:p>
            <a:pPr>
              <a:defRPr/>
            </a:pPr>
            <a:r>
              <a:rPr lang="en-US" altLang="zh-CN" sz="2200" kern="0" dirty="0">
                <a:solidFill>
                  <a:prstClr val="black"/>
                </a:solidFill>
                <a:latin typeface="+mn-ea"/>
              </a:rPr>
              <a:t>                                                                       ——</a:t>
            </a:r>
            <a:r>
              <a:rPr lang="zh-CN" altLang="en-US" sz="2200" kern="0" dirty="0">
                <a:solidFill>
                  <a:prstClr val="black"/>
                </a:solidFill>
                <a:latin typeface="+mn-ea"/>
              </a:rPr>
              <a:t>余秋雨</a:t>
            </a:r>
            <a:endParaRPr lang="zh-CN" altLang="en-US" sz="2200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3" name="矩形 2"/>
          <p:cNvSpPr/>
          <p:nvPr/>
        </p:nvSpPr>
        <p:spPr bwMode="auto">
          <a:xfrm flipV="1">
            <a:off x="6" y="-92545"/>
            <a:ext cx="9168289" cy="621007"/>
          </a:xfrm>
          <a:prstGeom prst="rect">
            <a:avLst/>
          </a:prstGeom>
          <a:solidFill>
            <a:srgbClr val="A85008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rgbClr val="C0504D">
                <a:lumMod val="60000"/>
                <a:lumOff val="40000"/>
                <a:alpha val="40000"/>
              </a:srgbClr>
            </a:glow>
          </a:effectLst>
        </p:spPr>
        <p:txBody>
          <a:bodyPr lIns="68547" tIns="34277" rIns="68547" bIns="34277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801370">
              <a:defRPr/>
            </a:pPr>
            <a:endParaRPr lang="zh-CN" altLang="en-US" sz="1500" dirty="0">
              <a:ln>
                <a:solidFill>
                  <a:srgbClr val="660033"/>
                </a:solidFill>
              </a:ln>
              <a:solidFill>
                <a:srgbClr val="FCFBFB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9512" y="-49785"/>
            <a:ext cx="6768752" cy="523214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800" b="1" kern="0" dirty="0">
                <a:solidFill>
                  <a:srgbClr val="FCFBF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壹   富庶天下看发展</a:t>
            </a:r>
          </a:p>
        </p:txBody>
      </p:sp>
      <p:sp>
        <p:nvSpPr>
          <p:cNvPr id="5" name="L 形 4"/>
          <p:cNvSpPr/>
          <p:nvPr/>
        </p:nvSpPr>
        <p:spPr>
          <a:xfrm rot="13173812">
            <a:off x="570755" y="19826"/>
            <a:ext cx="430133" cy="419731"/>
          </a:xfrm>
          <a:prstGeom prst="corner">
            <a:avLst>
              <a:gd name="adj1" fmla="val 16934"/>
              <a:gd name="adj2" fmla="val 17208"/>
            </a:avLst>
          </a:prstGeom>
          <a:solidFill>
            <a:srgbClr val="FFFF00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lIns="91432" tIns="45716" rIns="91432" bIns="45716" rtlCol="0" anchor="ctr"/>
          <a:lstStyle/>
          <a:p>
            <a:pPr algn="ctr"/>
            <a:endParaRPr lang="zh-CN" altLang="en-US" kern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pic>
        <p:nvPicPr>
          <p:cNvPr id="6" name="Picture 26" descr="无标题6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5" b="26654"/>
          <a:stretch>
            <a:fillRect/>
          </a:stretch>
        </p:blipFill>
        <p:spPr bwMode="auto">
          <a:xfrm>
            <a:off x="835429" y="2859782"/>
            <a:ext cx="7561263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993645" y="2411952"/>
            <a:ext cx="3132479" cy="1954379"/>
            <a:chOff x="3209668" y="2145148"/>
            <a:chExt cx="3132479" cy="1954379"/>
          </a:xfrm>
          <a:solidFill>
            <a:srgbClr val="FFFF99"/>
          </a:solidFill>
        </p:grpSpPr>
        <p:sp>
          <p:nvSpPr>
            <p:cNvPr id="34818" name="Rectangle 2"/>
            <p:cNvSpPr>
              <a:spLocks noChangeArrowheads="1"/>
            </p:cNvSpPr>
            <p:nvPr/>
          </p:nvSpPr>
          <p:spPr bwMode="auto">
            <a:xfrm>
              <a:off x="3209668" y="2211712"/>
              <a:ext cx="3102741" cy="1749419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wrap="none" lIns="91438" tIns="45719" rIns="91438" bIns="45719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1123" name="Text Box 3"/>
            <p:cNvSpPr txBox="1">
              <a:spLocks noChangeArrowheads="1"/>
            </p:cNvSpPr>
            <p:nvPr/>
          </p:nvSpPr>
          <p:spPr bwMode="auto">
            <a:xfrm>
              <a:off x="3271894" y="2145148"/>
              <a:ext cx="3070253" cy="1954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</a:ln>
          </p:spPr>
          <p:txBody>
            <a:bodyPr wrap="square" lIns="91438" tIns="45719" rIns="91438" bIns="45719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zh-CN" altLang="en-US" sz="2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材料二：江南地广野丰，民勤本业，一岁或稔，则数郡忘饥。</a:t>
              </a:r>
              <a:r>
                <a:rPr lang="en-US" altLang="zh-CN" sz="2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……</a:t>
              </a:r>
              <a:r>
                <a:rPr lang="zh-CN" altLang="en-US" sz="2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丝绵布帛之饶，衣覆天下。    </a:t>
              </a:r>
              <a:endParaRPr lang="en-US" altLang="zh-CN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2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               ——《</a:t>
              </a:r>
              <a:r>
                <a:rPr lang="zh-CN" altLang="en-US" sz="2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宋书</a:t>
              </a:r>
              <a:r>
                <a:rPr lang="en-US" altLang="zh-CN" sz="2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》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096387" y="3108876"/>
            <a:ext cx="2886331" cy="1643180"/>
            <a:chOff x="6312410" y="3108875"/>
            <a:chExt cx="2886331" cy="1643180"/>
          </a:xfrm>
        </p:grpSpPr>
        <p:sp>
          <p:nvSpPr>
            <p:cNvPr id="34820" name="Rectangle 4"/>
            <p:cNvSpPr>
              <a:spLocks noChangeArrowheads="1"/>
            </p:cNvSpPr>
            <p:nvPr/>
          </p:nvSpPr>
          <p:spPr bwMode="auto">
            <a:xfrm>
              <a:off x="6342147" y="3108875"/>
              <a:ext cx="2727171" cy="1643180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rgbClr val="CC9900"/>
              </a:solidFill>
              <a:miter lim="800000"/>
            </a:ln>
          </p:spPr>
          <p:txBody>
            <a:bodyPr wrap="none" lIns="91438" tIns="45719" rIns="91438" bIns="45719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1125" name="Text Box 5"/>
            <p:cNvSpPr txBox="1">
              <a:spLocks noChangeArrowheads="1"/>
            </p:cNvSpPr>
            <p:nvPr/>
          </p:nvSpPr>
          <p:spPr bwMode="auto">
            <a:xfrm>
              <a:off x="6312410" y="3310703"/>
              <a:ext cx="2886331" cy="127727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1438" tIns="45719" rIns="91438" bIns="45719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zh-CN" altLang="en-US" sz="2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材料三：国家根本，仰给东南。</a:t>
              </a:r>
              <a:endParaRPr lang="en-US" altLang="zh-CN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2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           ——《</a:t>
              </a:r>
              <a:r>
                <a:rPr lang="zh-CN" altLang="en-US" sz="2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宋史</a:t>
              </a:r>
              <a:r>
                <a:rPr lang="en-US" altLang="zh-CN" sz="2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》</a:t>
              </a:r>
              <a:r>
                <a:rPr lang="zh-CN" altLang="en-US" sz="2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2837" y="1347617"/>
            <a:ext cx="2996995" cy="2364941"/>
            <a:chOff x="278860" y="1347616"/>
            <a:chExt cx="2996995" cy="2364941"/>
          </a:xfrm>
        </p:grpSpPr>
        <p:sp>
          <p:nvSpPr>
            <p:cNvPr id="34822" name="Rectangle 6"/>
            <p:cNvSpPr>
              <a:spLocks noChangeArrowheads="1"/>
            </p:cNvSpPr>
            <p:nvPr/>
          </p:nvSpPr>
          <p:spPr bwMode="auto">
            <a:xfrm>
              <a:off x="278860" y="1347616"/>
              <a:ext cx="2952750" cy="225037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</a:ln>
          </p:spPr>
          <p:txBody>
            <a:bodyPr wrap="none" lIns="91438" tIns="45719" rIns="91438" bIns="45719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1127" name="Text Box 7"/>
            <p:cNvSpPr txBox="1">
              <a:spLocks noChangeArrowheads="1"/>
            </p:cNvSpPr>
            <p:nvPr/>
          </p:nvSpPr>
          <p:spPr bwMode="auto">
            <a:xfrm>
              <a:off x="408901" y="1419622"/>
              <a:ext cx="2866954" cy="2292935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txBody>
            <a:bodyPr wrap="square" lIns="91438" tIns="45719" rIns="91438" bIns="45719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0"/>
              <a:r>
                <a:rPr lang="zh-CN" altLang="en-US" sz="2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材料一（江南）地广人稀</a:t>
              </a:r>
              <a:r>
                <a:rPr lang="zh-CN" altLang="en-US" sz="2200" dirty="0">
                  <a:solidFill>
                    <a:srgbClr val="423B3B"/>
                  </a:solidFill>
                  <a:latin typeface="微软雅黑" panose="020B0503020204020204" charset="-122"/>
                  <a:ea typeface="微软雅黑" panose="020B0503020204020204" charset="-122"/>
                </a:rPr>
                <a:t>，饭稻羹鱼，或火耕而水耨</a:t>
              </a:r>
              <a:r>
                <a:rPr lang="en-US" altLang="zh-CN" sz="2200" dirty="0">
                  <a:solidFill>
                    <a:srgbClr val="423B3B"/>
                  </a:solidFill>
                  <a:latin typeface="微软雅黑" panose="020B0503020204020204" charset="-122"/>
                  <a:ea typeface="微软雅黑" panose="020B0503020204020204" charset="-122"/>
                </a:rPr>
                <a:t>……</a:t>
              </a:r>
              <a:r>
                <a:rPr lang="zh-CN" altLang="en-US" sz="2200" dirty="0">
                  <a:solidFill>
                    <a:srgbClr val="423B3B"/>
                  </a:solidFill>
                  <a:latin typeface="微软雅黑" panose="020B0503020204020204" charset="-122"/>
                  <a:ea typeface="微软雅黑" panose="020B0503020204020204" charset="-122"/>
                </a:rPr>
                <a:t>不待贾而足</a:t>
              </a:r>
              <a:r>
                <a:rPr lang="en-US" altLang="zh-CN" sz="2200" dirty="0">
                  <a:solidFill>
                    <a:srgbClr val="423B3B"/>
                  </a:solidFill>
                  <a:latin typeface="微软雅黑" panose="020B0503020204020204" charset="-122"/>
                  <a:ea typeface="微软雅黑" panose="020B0503020204020204" charset="-122"/>
                </a:rPr>
                <a:t>……</a:t>
              </a:r>
              <a:r>
                <a:rPr lang="zh-CN" altLang="en-US" sz="2200" dirty="0">
                  <a:solidFill>
                    <a:srgbClr val="423B3B"/>
                  </a:solidFill>
                  <a:latin typeface="微软雅黑" panose="020B0503020204020204" charset="-122"/>
                  <a:ea typeface="微软雅黑" panose="020B0503020204020204" charset="-122"/>
                </a:rPr>
                <a:t>无冻饿之人，亦无千金之家。</a:t>
              </a:r>
              <a:endParaRPr lang="zh-CN" altLang="en-US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2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           ——《</a:t>
              </a:r>
              <a:r>
                <a:rPr lang="zh-CN" altLang="en-US" sz="2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史记</a:t>
              </a:r>
              <a:r>
                <a:rPr lang="en-US" altLang="zh-CN" sz="2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》</a:t>
              </a:r>
              <a:endParaRPr lang="zh-CN" altLang="en-US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1" name="矩形 40"/>
          <p:cNvSpPr/>
          <p:nvPr/>
        </p:nvSpPr>
        <p:spPr bwMode="auto">
          <a:xfrm flipV="1">
            <a:off x="-39130" y="18257"/>
            <a:ext cx="9168289" cy="621007"/>
          </a:xfrm>
          <a:prstGeom prst="rect">
            <a:avLst/>
          </a:prstGeom>
          <a:solidFill>
            <a:srgbClr val="A85008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rgbClr val="C0504D">
                <a:lumMod val="60000"/>
                <a:lumOff val="40000"/>
                <a:alpha val="40000"/>
              </a:srgbClr>
            </a:glow>
          </a:effectLst>
        </p:spPr>
        <p:txBody>
          <a:bodyPr lIns="68547" tIns="34277" rIns="68547" bIns="34277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801370">
              <a:defRPr/>
            </a:pPr>
            <a:r>
              <a:rPr lang="en-US" altLang="zh-CN" sz="1500" dirty="0">
                <a:ln>
                  <a:solidFill>
                    <a:srgbClr val="660033"/>
                  </a:solidFill>
                </a:ln>
                <a:solidFill>
                  <a:schemeClr val="bg2"/>
                </a:solidFill>
              </a:rPr>
              <a:t>a</a:t>
            </a:r>
            <a:endParaRPr lang="zh-CN" altLang="en-US" sz="1500" dirty="0">
              <a:ln>
                <a:solidFill>
                  <a:srgbClr val="660033"/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4132" y="51470"/>
            <a:ext cx="6768752" cy="523214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贰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今非昔比话变迁</a:t>
            </a:r>
          </a:p>
        </p:txBody>
      </p:sp>
      <p:sp>
        <p:nvSpPr>
          <p:cNvPr id="43" name="L 形 42"/>
          <p:cNvSpPr/>
          <p:nvPr/>
        </p:nvSpPr>
        <p:spPr>
          <a:xfrm rot="13173812">
            <a:off x="545829" y="118896"/>
            <a:ext cx="430133" cy="419731"/>
          </a:xfrm>
          <a:prstGeom prst="corner">
            <a:avLst>
              <a:gd name="adj1" fmla="val 16934"/>
              <a:gd name="adj2" fmla="val 17208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grpSp>
        <p:nvGrpSpPr>
          <p:cNvPr id="12" name="组合 11"/>
          <p:cNvGrpSpPr/>
          <p:nvPr>
            <p:custDataLst>
              <p:tags r:id="rId1"/>
            </p:custDataLst>
          </p:nvPr>
        </p:nvGrpSpPr>
        <p:grpSpPr>
          <a:xfrm>
            <a:off x="183938" y="734984"/>
            <a:ext cx="352959" cy="313945"/>
            <a:chOff x="7549402" y="1244356"/>
            <a:chExt cx="638175" cy="638175"/>
          </a:xfrm>
          <a:solidFill>
            <a:srgbClr val="CD5A7C">
              <a:lumMod val="60000"/>
              <a:lumOff val="40000"/>
            </a:srgbClr>
          </a:solidFill>
        </p:grpSpPr>
        <p:sp>
          <p:nvSpPr>
            <p:cNvPr id="13" name="Oval 54"/>
            <p:cNvSpPr/>
            <p:nvPr>
              <p:custDataLst>
                <p:tags r:id="rId2"/>
              </p:custDataLst>
            </p:nvPr>
          </p:nvSpPr>
          <p:spPr>
            <a:xfrm>
              <a:off x="7549402" y="1244356"/>
              <a:ext cx="638175" cy="63817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任意多边形 13"/>
            <p:cNvSpPr/>
            <p:nvPr>
              <p:custDataLst>
                <p:tags r:id="rId3"/>
              </p:custDataLst>
            </p:nvPr>
          </p:nvSpPr>
          <p:spPr bwMode="auto">
            <a:xfrm>
              <a:off x="7655764" y="1347544"/>
              <a:ext cx="398463" cy="358775"/>
            </a:xfrm>
            <a:custGeom>
              <a:avLst/>
              <a:gdLst>
                <a:gd name="connsiteX0" fmla="*/ 75665 w 398463"/>
                <a:gd name="connsiteY0" fmla="*/ 195262 h 358775"/>
                <a:gd name="connsiteX1" fmla="*/ 146050 w 398463"/>
                <a:gd name="connsiteY1" fmla="*/ 295480 h 358775"/>
                <a:gd name="connsiteX2" fmla="*/ 116136 w 398463"/>
                <a:gd name="connsiteY2" fmla="*/ 295480 h 358775"/>
                <a:gd name="connsiteX3" fmla="*/ 116136 w 398463"/>
                <a:gd name="connsiteY3" fmla="*/ 358775 h 358775"/>
                <a:gd name="connsiteX4" fmla="*/ 29914 w 398463"/>
                <a:gd name="connsiteY4" fmla="*/ 358775 h 358775"/>
                <a:gd name="connsiteX5" fmla="*/ 29914 w 398463"/>
                <a:gd name="connsiteY5" fmla="*/ 295480 h 358775"/>
                <a:gd name="connsiteX6" fmla="*/ 0 w 398463"/>
                <a:gd name="connsiteY6" fmla="*/ 295480 h 358775"/>
                <a:gd name="connsiteX7" fmla="*/ 200255 w 398463"/>
                <a:gd name="connsiteY7" fmla="*/ 95250 h 358775"/>
                <a:gd name="connsiteX8" fmla="*/ 269875 w 398463"/>
                <a:gd name="connsiteY8" fmla="*/ 200660 h 358775"/>
                <a:gd name="connsiteX9" fmla="*/ 240287 w 398463"/>
                <a:gd name="connsiteY9" fmla="*/ 200660 h 358775"/>
                <a:gd name="connsiteX10" fmla="*/ 240287 w 398463"/>
                <a:gd name="connsiteY10" fmla="*/ 358775 h 358775"/>
                <a:gd name="connsiteX11" fmla="*/ 158483 w 398463"/>
                <a:gd name="connsiteY11" fmla="*/ 358775 h 358775"/>
                <a:gd name="connsiteX12" fmla="*/ 158483 w 398463"/>
                <a:gd name="connsiteY12" fmla="*/ 200660 h 358775"/>
                <a:gd name="connsiteX13" fmla="*/ 125413 w 398463"/>
                <a:gd name="connsiteY13" fmla="*/ 200660 h 358775"/>
                <a:gd name="connsiteX14" fmla="*/ 328078 w 398463"/>
                <a:gd name="connsiteY14" fmla="*/ 0 h 358775"/>
                <a:gd name="connsiteX15" fmla="*/ 398463 w 398463"/>
                <a:gd name="connsiteY15" fmla="*/ 100246 h 358775"/>
                <a:gd name="connsiteX16" fmla="*/ 370309 w 398463"/>
                <a:gd name="connsiteY16" fmla="*/ 100246 h 358775"/>
                <a:gd name="connsiteX17" fmla="*/ 370309 w 398463"/>
                <a:gd name="connsiteY17" fmla="*/ 358775 h 358775"/>
                <a:gd name="connsiteX18" fmla="*/ 282327 w 398463"/>
                <a:gd name="connsiteY18" fmla="*/ 358775 h 358775"/>
                <a:gd name="connsiteX19" fmla="*/ 282327 w 398463"/>
                <a:gd name="connsiteY19" fmla="*/ 100246 h 358775"/>
                <a:gd name="connsiteX20" fmla="*/ 252413 w 398463"/>
                <a:gd name="connsiteY20" fmla="*/ 100246 h 358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8463" h="358775">
                  <a:moveTo>
                    <a:pt x="75665" y="195262"/>
                  </a:moveTo>
                  <a:lnTo>
                    <a:pt x="146050" y="295480"/>
                  </a:lnTo>
                  <a:lnTo>
                    <a:pt x="116136" y="295480"/>
                  </a:lnTo>
                  <a:lnTo>
                    <a:pt x="116136" y="358775"/>
                  </a:lnTo>
                  <a:lnTo>
                    <a:pt x="29914" y="358775"/>
                  </a:lnTo>
                  <a:lnTo>
                    <a:pt x="29914" y="295480"/>
                  </a:lnTo>
                  <a:lnTo>
                    <a:pt x="0" y="295480"/>
                  </a:lnTo>
                  <a:close/>
                  <a:moveTo>
                    <a:pt x="200255" y="95250"/>
                  </a:moveTo>
                  <a:lnTo>
                    <a:pt x="269875" y="200660"/>
                  </a:lnTo>
                  <a:lnTo>
                    <a:pt x="240287" y="200660"/>
                  </a:lnTo>
                  <a:lnTo>
                    <a:pt x="240287" y="358775"/>
                  </a:lnTo>
                  <a:lnTo>
                    <a:pt x="158483" y="358775"/>
                  </a:lnTo>
                  <a:lnTo>
                    <a:pt x="158483" y="200660"/>
                  </a:lnTo>
                  <a:lnTo>
                    <a:pt x="125413" y="200660"/>
                  </a:lnTo>
                  <a:close/>
                  <a:moveTo>
                    <a:pt x="328078" y="0"/>
                  </a:moveTo>
                  <a:lnTo>
                    <a:pt x="398463" y="100246"/>
                  </a:lnTo>
                  <a:lnTo>
                    <a:pt x="370309" y="100246"/>
                  </a:lnTo>
                  <a:lnTo>
                    <a:pt x="370309" y="358775"/>
                  </a:lnTo>
                  <a:lnTo>
                    <a:pt x="282327" y="358775"/>
                  </a:lnTo>
                  <a:lnTo>
                    <a:pt x="282327" y="100246"/>
                  </a:lnTo>
                  <a:lnTo>
                    <a:pt x="252413" y="1002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>
              <a:noAutofit/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621979" y="731412"/>
            <a:ext cx="5028615" cy="461659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通古今之变</a:t>
            </a:r>
            <a:r>
              <a:rPr lang="en-US" altLang="zh-CN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经济重心南移</a:t>
            </a:r>
          </a:p>
        </p:txBody>
      </p:sp>
      <p:sp>
        <p:nvSpPr>
          <p:cNvPr id="19" name="AutoShape 44"/>
          <p:cNvSpPr>
            <a:spLocks noChangeArrowheads="1"/>
          </p:cNvSpPr>
          <p:nvPr/>
        </p:nvSpPr>
        <p:spPr bwMode="auto">
          <a:xfrm rot="1834753">
            <a:off x="1901982" y="2051447"/>
            <a:ext cx="4976374" cy="1434796"/>
          </a:xfrm>
          <a:custGeom>
            <a:avLst/>
            <a:gdLst>
              <a:gd name="T0" fmla="*/ 317559481 w 21600"/>
              <a:gd name="T1" fmla="*/ 0 h 21600"/>
              <a:gd name="T2" fmla="*/ 0 w 21600"/>
              <a:gd name="T3" fmla="*/ 87541931 h 21600"/>
              <a:gd name="T4" fmla="*/ 317559481 w 21600"/>
              <a:gd name="T5" fmla="*/ 175083862 h 21600"/>
              <a:gd name="T6" fmla="*/ 423412642 w 21600"/>
              <a:gd name="T7" fmla="*/ 87541931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0000"/>
          </a:solidFill>
          <a:ln w="9525">
            <a:solidFill>
              <a:srgbClr val="CC9900"/>
            </a:solidFill>
            <a:miter lim="800000"/>
          </a:ln>
        </p:spPr>
        <p:txBody>
          <a:bodyPr wrap="none" lIns="91438" tIns="45719" rIns="91438" bIns="45719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 flipV="1">
            <a:off x="0" y="-5283"/>
            <a:ext cx="9168289" cy="621007"/>
          </a:xfrm>
          <a:prstGeom prst="rect">
            <a:avLst/>
          </a:prstGeom>
          <a:solidFill>
            <a:srgbClr val="A85008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rgbClr val="C0504D">
                <a:lumMod val="60000"/>
                <a:lumOff val="40000"/>
                <a:alpha val="40000"/>
              </a:srgbClr>
            </a:glow>
          </a:effectLst>
        </p:spPr>
        <p:txBody>
          <a:bodyPr lIns="68547" tIns="34277" rIns="68547" bIns="34277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600710">
              <a:defRPr/>
            </a:pPr>
            <a:endParaRPr lang="zh-CN" altLang="en-US" sz="1500" dirty="0">
              <a:ln>
                <a:solidFill>
                  <a:srgbClr val="660033"/>
                </a:solidFill>
              </a:ln>
              <a:solidFill>
                <a:srgbClr val="E7E6E6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3528" y="94230"/>
            <a:ext cx="6768752" cy="521494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 defTabSz="685800">
              <a:defRPr/>
            </a:pPr>
            <a:r>
              <a:rPr lang="zh-CN" altLang="en-US" sz="2800" b="1" dirty="0">
                <a:solidFill>
                  <a:srgbClr val="E7E6E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贰   今非昔比话变迁</a:t>
            </a:r>
          </a:p>
        </p:txBody>
      </p:sp>
      <p:sp>
        <p:nvSpPr>
          <p:cNvPr id="4" name="L 形 3"/>
          <p:cNvSpPr/>
          <p:nvPr/>
        </p:nvSpPr>
        <p:spPr>
          <a:xfrm rot="13173812">
            <a:off x="673088" y="140377"/>
            <a:ext cx="430133" cy="419731"/>
          </a:xfrm>
          <a:prstGeom prst="corner">
            <a:avLst>
              <a:gd name="adj1" fmla="val 16934"/>
              <a:gd name="adj2" fmla="val 17208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 defTabSz="685800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6" name="组合 55"/>
          <p:cNvGrpSpPr/>
          <p:nvPr>
            <p:custDataLst>
              <p:tags r:id="rId1"/>
            </p:custDataLst>
          </p:nvPr>
        </p:nvGrpSpPr>
        <p:grpSpPr>
          <a:xfrm>
            <a:off x="245419" y="883927"/>
            <a:ext cx="294133" cy="313945"/>
            <a:chOff x="7549402" y="1244356"/>
            <a:chExt cx="638175" cy="638175"/>
          </a:xfrm>
          <a:solidFill>
            <a:srgbClr val="CD5A7C">
              <a:lumMod val="60000"/>
              <a:lumOff val="40000"/>
            </a:srgbClr>
          </a:solidFill>
        </p:grpSpPr>
        <p:sp>
          <p:nvSpPr>
            <p:cNvPr id="57" name="Oval 54"/>
            <p:cNvSpPr/>
            <p:nvPr>
              <p:custDataLst>
                <p:tags r:id="rId2"/>
              </p:custDataLst>
            </p:nvPr>
          </p:nvSpPr>
          <p:spPr>
            <a:xfrm>
              <a:off x="7549402" y="1244356"/>
              <a:ext cx="638175" cy="63817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685800">
                <a:defRPr/>
              </a:pPr>
              <a:endParaRPr 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任意多边形 57"/>
            <p:cNvSpPr/>
            <p:nvPr>
              <p:custDataLst>
                <p:tags r:id="rId3"/>
              </p:custDataLst>
            </p:nvPr>
          </p:nvSpPr>
          <p:spPr bwMode="auto">
            <a:xfrm>
              <a:off x="7655764" y="1347544"/>
              <a:ext cx="398463" cy="358775"/>
            </a:xfrm>
            <a:custGeom>
              <a:avLst/>
              <a:gdLst>
                <a:gd name="connsiteX0" fmla="*/ 75665 w 398463"/>
                <a:gd name="connsiteY0" fmla="*/ 195262 h 358775"/>
                <a:gd name="connsiteX1" fmla="*/ 146050 w 398463"/>
                <a:gd name="connsiteY1" fmla="*/ 295480 h 358775"/>
                <a:gd name="connsiteX2" fmla="*/ 116136 w 398463"/>
                <a:gd name="connsiteY2" fmla="*/ 295480 h 358775"/>
                <a:gd name="connsiteX3" fmla="*/ 116136 w 398463"/>
                <a:gd name="connsiteY3" fmla="*/ 358775 h 358775"/>
                <a:gd name="connsiteX4" fmla="*/ 29914 w 398463"/>
                <a:gd name="connsiteY4" fmla="*/ 358775 h 358775"/>
                <a:gd name="connsiteX5" fmla="*/ 29914 w 398463"/>
                <a:gd name="connsiteY5" fmla="*/ 295480 h 358775"/>
                <a:gd name="connsiteX6" fmla="*/ 0 w 398463"/>
                <a:gd name="connsiteY6" fmla="*/ 295480 h 358775"/>
                <a:gd name="connsiteX7" fmla="*/ 200255 w 398463"/>
                <a:gd name="connsiteY7" fmla="*/ 95250 h 358775"/>
                <a:gd name="connsiteX8" fmla="*/ 269875 w 398463"/>
                <a:gd name="connsiteY8" fmla="*/ 200660 h 358775"/>
                <a:gd name="connsiteX9" fmla="*/ 240287 w 398463"/>
                <a:gd name="connsiteY9" fmla="*/ 200660 h 358775"/>
                <a:gd name="connsiteX10" fmla="*/ 240287 w 398463"/>
                <a:gd name="connsiteY10" fmla="*/ 358775 h 358775"/>
                <a:gd name="connsiteX11" fmla="*/ 158483 w 398463"/>
                <a:gd name="connsiteY11" fmla="*/ 358775 h 358775"/>
                <a:gd name="connsiteX12" fmla="*/ 158483 w 398463"/>
                <a:gd name="connsiteY12" fmla="*/ 200660 h 358775"/>
                <a:gd name="connsiteX13" fmla="*/ 125413 w 398463"/>
                <a:gd name="connsiteY13" fmla="*/ 200660 h 358775"/>
                <a:gd name="connsiteX14" fmla="*/ 328078 w 398463"/>
                <a:gd name="connsiteY14" fmla="*/ 0 h 358775"/>
                <a:gd name="connsiteX15" fmla="*/ 398463 w 398463"/>
                <a:gd name="connsiteY15" fmla="*/ 100246 h 358775"/>
                <a:gd name="connsiteX16" fmla="*/ 370309 w 398463"/>
                <a:gd name="connsiteY16" fmla="*/ 100246 h 358775"/>
                <a:gd name="connsiteX17" fmla="*/ 370309 w 398463"/>
                <a:gd name="connsiteY17" fmla="*/ 358775 h 358775"/>
                <a:gd name="connsiteX18" fmla="*/ 282327 w 398463"/>
                <a:gd name="connsiteY18" fmla="*/ 358775 h 358775"/>
                <a:gd name="connsiteX19" fmla="*/ 282327 w 398463"/>
                <a:gd name="connsiteY19" fmla="*/ 100246 h 358775"/>
                <a:gd name="connsiteX20" fmla="*/ 252413 w 398463"/>
                <a:gd name="connsiteY20" fmla="*/ 100246 h 358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8463" h="358775">
                  <a:moveTo>
                    <a:pt x="75665" y="195262"/>
                  </a:moveTo>
                  <a:lnTo>
                    <a:pt x="146050" y="295480"/>
                  </a:lnTo>
                  <a:lnTo>
                    <a:pt x="116136" y="295480"/>
                  </a:lnTo>
                  <a:lnTo>
                    <a:pt x="116136" y="358775"/>
                  </a:lnTo>
                  <a:lnTo>
                    <a:pt x="29914" y="358775"/>
                  </a:lnTo>
                  <a:lnTo>
                    <a:pt x="29914" y="295480"/>
                  </a:lnTo>
                  <a:lnTo>
                    <a:pt x="0" y="295480"/>
                  </a:lnTo>
                  <a:close/>
                  <a:moveTo>
                    <a:pt x="200255" y="95250"/>
                  </a:moveTo>
                  <a:lnTo>
                    <a:pt x="269875" y="200660"/>
                  </a:lnTo>
                  <a:lnTo>
                    <a:pt x="240287" y="200660"/>
                  </a:lnTo>
                  <a:lnTo>
                    <a:pt x="240287" y="358775"/>
                  </a:lnTo>
                  <a:lnTo>
                    <a:pt x="158483" y="358775"/>
                  </a:lnTo>
                  <a:lnTo>
                    <a:pt x="158483" y="200660"/>
                  </a:lnTo>
                  <a:lnTo>
                    <a:pt x="125413" y="200660"/>
                  </a:lnTo>
                  <a:close/>
                  <a:moveTo>
                    <a:pt x="328078" y="0"/>
                  </a:moveTo>
                  <a:lnTo>
                    <a:pt x="398463" y="100246"/>
                  </a:lnTo>
                  <a:lnTo>
                    <a:pt x="370309" y="100246"/>
                  </a:lnTo>
                  <a:lnTo>
                    <a:pt x="370309" y="358775"/>
                  </a:lnTo>
                  <a:lnTo>
                    <a:pt x="282327" y="358775"/>
                  </a:lnTo>
                  <a:lnTo>
                    <a:pt x="282327" y="100246"/>
                  </a:lnTo>
                  <a:lnTo>
                    <a:pt x="252413" y="1002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>
              <a:noAutofit/>
            </a:bodyPr>
            <a:lstStyle/>
            <a:p>
              <a:pPr defTabSz="685800">
                <a:defRPr/>
              </a:pPr>
              <a:endParaRPr lang="en-US" kern="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59" name="矩形 58"/>
          <p:cNvSpPr/>
          <p:nvPr/>
        </p:nvSpPr>
        <p:spPr>
          <a:xfrm>
            <a:off x="572818" y="787754"/>
            <a:ext cx="5151310" cy="459581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defTabSz="685800">
              <a:defRPr/>
            </a:pP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通古今之变</a:t>
            </a:r>
            <a:r>
              <a:rPr lang="en-US" altLang="zh-CN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经济重心南移</a:t>
            </a:r>
          </a:p>
        </p:txBody>
      </p:sp>
      <p:sp>
        <p:nvSpPr>
          <p:cNvPr id="75" name="流程图: 手动操作 74"/>
          <p:cNvSpPr/>
          <p:nvPr/>
        </p:nvSpPr>
        <p:spPr>
          <a:xfrm rot="10800000">
            <a:off x="3287534" y="4543953"/>
            <a:ext cx="1036638" cy="548076"/>
          </a:xfrm>
          <a:prstGeom prst="flowChartManualOperation">
            <a:avLst/>
          </a:prstGeom>
          <a:solidFill>
            <a:srgbClr val="808080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79" tIns="34289" rIns="68579" bIns="34289" anchor="ctr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algn="ctr" defTabSz="685800">
              <a:defRPr/>
            </a:pPr>
            <a:endParaRPr lang="zh-CN" altLang="en-US" sz="1600" noProof="1">
              <a:solidFill>
                <a:srgbClr val="FFFFFF"/>
              </a:solidFill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3634362" y="2499742"/>
            <a:ext cx="358775" cy="2044212"/>
          </a:xfrm>
          <a:prstGeom prst="rect">
            <a:avLst/>
          </a:prstGeom>
          <a:solidFill>
            <a:srgbClr val="808080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79" tIns="34289" rIns="68579" bIns="34289" anchor="ctr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algn="ctr" defTabSz="685800">
              <a:defRPr/>
            </a:pPr>
            <a:endParaRPr lang="zh-CN" altLang="en-US" sz="1600" noProof="1">
              <a:solidFill>
                <a:srgbClr val="FFFFFF"/>
              </a:solidFill>
            </a:endParaRPr>
          </a:p>
        </p:txBody>
      </p:sp>
      <p:grpSp>
        <p:nvGrpSpPr>
          <p:cNvPr id="77" name="组合 18"/>
          <p:cNvGrpSpPr/>
          <p:nvPr/>
        </p:nvGrpSpPr>
        <p:grpSpPr bwMode="auto">
          <a:xfrm rot="20400204">
            <a:off x="1023784" y="2133696"/>
            <a:ext cx="6018521" cy="1195264"/>
            <a:chOff x="1522474" y="1720763"/>
            <a:chExt cx="6650621" cy="2088450"/>
          </a:xfrm>
        </p:grpSpPr>
        <p:sp>
          <p:nvSpPr>
            <p:cNvPr id="78" name="圆角矩形 77"/>
            <p:cNvSpPr/>
            <p:nvPr/>
          </p:nvSpPr>
          <p:spPr>
            <a:xfrm>
              <a:off x="1878154" y="1720763"/>
              <a:ext cx="5857369" cy="571450"/>
            </a:xfrm>
            <a:prstGeom prst="roundRect">
              <a:avLst/>
            </a:prstGeom>
            <a:solidFill>
              <a:srgbClr val="8989B7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 marL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sz="18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457200" lvl="1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sz="18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914400" lvl="2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sz="18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371600" lvl="3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sz="18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828800" lvl="4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sz="18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</a:lstStyle>
            <a:p>
              <a:pPr algn="ctr" defTabSz="685800">
                <a:defRPr/>
              </a:pPr>
              <a:endParaRPr lang="zh-CN" altLang="en-US" sz="1600" noProof="1">
                <a:solidFill>
                  <a:srgbClr val="FFFFFF"/>
                </a:solidFill>
              </a:endParaRPr>
            </a:p>
          </p:txBody>
        </p:sp>
        <p:grpSp>
          <p:nvGrpSpPr>
            <p:cNvPr id="79" name="组合 10"/>
            <p:cNvGrpSpPr/>
            <p:nvPr/>
          </p:nvGrpSpPr>
          <p:grpSpPr bwMode="auto">
            <a:xfrm>
              <a:off x="1522474" y="2309015"/>
              <a:ext cx="1075341" cy="1500198"/>
              <a:chOff x="1522474" y="2309015"/>
              <a:chExt cx="1075341" cy="1500198"/>
            </a:xfrm>
          </p:grpSpPr>
          <p:grpSp>
            <p:nvGrpSpPr>
              <p:cNvPr id="86" name="组合 7"/>
              <p:cNvGrpSpPr/>
              <p:nvPr/>
            </p:nvGrpSpPr>
            <p:grpSpPr bwMode="auto">
              <a:xfrm>
                <a:off x="1611288" y="2309015"/>
                <a:ext cx="785818" cy="1500198"/>
                <a:chOff x="1611288" y="2309015"/>
                <a:chExt cx="785818" cy="1500198"/>
              </a:xfrm>
            </p:grpSpPr>
            <p:sp>
              <p:nvSpPr>
                <p:cNvPr id="89" name="弧形 88"/>
                <p:cNvSpPr/>
                <p:nvPr/>
              </p:nvSpPr>
              <p:spPr>
                <a:xfrm>
                  <a:off x="1576181" y="2244528"/>
                  <a:ext cx="785894" cy="1505604"/>
                </a:xfrm>
                <a:prstGeom prst="arc">
                  <a:avLst/>
                </a:prstGeom>
                <a:noFill/>
                <a:ln w="6350" cap="flat" cmpd="sng" algn="ctr">
                  <a:solidFill>
                    <a:srgbClr val="194293"/>
                  </a:solidFill>
                  <a:prstDash val="solid"/>
                  <a:miter lim="800000"/>
                </a:ln>
                <a:effectLst/>
              </p:spPr>
              <p:txBody>
                <a:bodyPr anchor="ctr"/>
                <a:lstStyle>
                  <a:lvl1pPr marL="0" lvl="0" indent="0" algn="l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  <a:defRPr sz="1800" b="0" i="0" u="non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457200" lvl="1" indent="0" algn="l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  <a:defRPr sz="1800" b="0" i="0" u="non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914400" lvl="2" indent="0" algn="l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  <a:defRPr sz="1800" b="0" i="0" u="non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371600" lvl="3" indent="0" algn="l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  <a:defRPr sz="1800" b="0" i="0" u="non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1828800" lvl="4" indent="0" algn="l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  <a:defRPr sz="1800" b="0" i="0" u="non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</a:lstStyle>
                <a:p>
                  <a:pPr defTabSz="685800">
                    <a:defRPr/>
                  </a:pPr>
                  <a:endParaRPr noProof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0" name="弧形 89"/>
                <p:cNvSpPr/>
                <p:nvPr/>
              </p:nvSpPr>
              <p:spPr>
                <a:xfrm flipH="1">
                  <a:off x="1715197" y="2252583"/>
                  <a:ext cx="512235" cy="1442978"/>
                </a:xfrm>
                <a:prstGeom prst="arc">
                  <a:avLst>
                    <a:gd name="adj1" fmla="val 16200000"/>
                    <a:gd name="adj2" fmla="val 21528016"/>
                  </a:avLst>
                </a:prstGeom>
                <a:noFill/>
                <a:ln w="6350" cap="flat" cmpd="sng" algn="ctr">
                  <a:solidFill>
                    <a:srgbClr val="194293"/>
                  </a:solidFill>
                  <a:prstDash val="solid"/>
                  <a:miter lim="800000"/>
                </a:ln>
                <a:effectLst/>
              </p:spPr>
              <p:txBody>
                <a:bodyPr anchor="ctr"/>
                <a:lstStyle>
                  <a:lvl1pPr marL="0" lvl="0" indent="0" algn="l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  <a:defRPr sz="1800" b="0" i="0" u="non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457200" lvl="1" indent="0" algn="l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  <a:defRPr sz="1800" b="0" i="0" u="non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914400" lvl="2" indent="0" algn="l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  <a:defRPr sz="1800" b="0" i="0" u="non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371600" lvl="3" indent="0" algn="l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  <a:defRPr sz="1800" b="0" i="0" u="non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1828800" lvl="4" indent="0" algn="l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  <a:defRPr sz="1800" b="0" i="0" u="non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</a:lstStyle>
                <a:p>
                  <a:pPr defTabSz="685800">
                    <a:defRPr/>
                  </a:pPr>
                  <a:endParaRPr noProof="1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87" name="弦形 86"/>
              <p:cNvSpPr/>
              <p:nvPr/>
            </p:nvSpPr>
            <p:spPr>
              <a:xfrm rot="17526470">
                <a:off x="1559147" y="2688042"/>
                <a:ext cx="1001996" cy="1075341"/>
              </a:xfrm>
              <a:prstGeom prst="chord">
                <a:avLst/>
              </a:prstGeom>
              <a:solidFill>
                <a:srgbClr val="000000">
                  <a:lumMod val="60000"/>
                  <a:lumOff val="4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>
                <a:lvl1pPr marL="0" lvl="0" indent="0" algn="l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800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457200" lvl="1" indent="0" algn="l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800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914400" lvl="2" indent="0" algn="l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800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371600" lvl="3" indent="0" algn="l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800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1828800" lvl="4" indent="0" algn="l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800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</a:lstStyle>
              <a:p>
                <a:pPr defTabSz="685800">
                  <a:defRPr/>
                </a:pPr>
                <a:endParaRPr noProof="1">
                  <a:solidFill>
                    <a:srgbClr val="000000"/>
                  </a:solidFill>
                </a:endParaRPr>
              </a:p>
            </p:txBody>
          </p:sp>
          <p:sp>
            <p:nvSpPr>
              <p:cNvPr id="88" name="TextBox 9"/>
              <p:cNvSpPr txBox="1"/>
              <p:nvPr/>
            </p:nvSpPr>
            <p:spPr>
              <a:xfrm>
                <a:off x="1768073" y="3084608"/>
                <a:ext cx="713971" cy="64532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defTabSz="685800">
                  <a:defRPr/>
                </a:pPr>
                <a:r>
                  <a:rPr lang="zh-CN" altLang="en-US" b="1" kern="0" noProof="1">
                    <a:solidFill>
                      <a:sysClr val="windowText" lastClr="000000"/>
                    </a:solidFill>
                    <a:cs typeface="+mn-ea"/>
                  </a:rPr>
                  <a:t>北方</a:t>
                </a:r>
                <a:endParaRPr lang="zh-CN" altLang="en-US" b="1" kern="0" noProof="1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80" name="组合 79"/>
            <p:cNvGrpSpPr/>
            <p:nvPr/>
          </p:nvGrpSpPr>
          <p:grpSpPr bwMode="auto">
            <a:xfrm>
              <a:off x="7094245" y="2309015"/>
              <a:ext cx="1078850" cy="1500198"/>
              <a:chOff x="1528012" y="2309015"/>
              <a:chExt cx="1078850" cy="1500198"/>
            </a:xfrm>
          </p:grpSpPr>
          <p:grpSp>
            <p:nvGrpSpPr>
              <p:cNvPr id="81" name="组合 7"/>
              <p:cNvGrpSpPr/>
              <p:nvPr/>
            </p:nvGrpSpPr>
            <p:grpSpPr bwMode="auto">
              <a:xfrm>
                <a:off x="1611288" y="2309015"/>
                <a:ext cx="785818" cy="1500198"/>
                <a:chOff x="1611288" y="2309015"/>
                <a:chExt cx="785818" cy="1500198"/>
              </a:xfrm>
            </p:grpSpPr>
            <p:sp>
              <p:nvSpPr>
                <p:cNvPr id="84" name="弧形 83"/>
                <p:cNvSpPr/>
                <p:nvPr/>
              </p:nvSpPr>
              <p:spPr>
                <a:xfrm>
                  <a:off x="1585202" y="2249891"/>
                  <a:ext cx="787649" cy="1510823"/>
                </a:xfrm>
                <a:prstGeom prst="arc">
                  <a:avLst/>
                </a:prstGeom>
                <a:noFill/>
                <a:ln w="6350" cap="flat" cmpd="sng" algn="ctr">
                  <a:solidFill>
                    <a:srgbClr val="194293"/>
                  </a:solidFill>
                  <a:prstDash val="solid"/>
                  <a:miter lim="800000"/>
                </a:ln>
                <a:effectLst/>
              </p:spPr>
              <p:txBody>
                <a:bodyPr anchor="ctr"/>
                <a:lstStyle>
                  <a:lvl1pPr marL="0" lvl="0" indent="0" algn="l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  <a:defRPr sz="1800" b="0" i="0" u="non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457200" lvl="1" indent="0" algn="l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  <a:defRPr sz="1800" b="0" i="0" u="non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914400" lvl="2" indent="0" algn="l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  <a:defRPr sz="1800" b="0" i="0" u="non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371600" lvl="3" indent="0" algn="l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  <a:defRPr sz="1800" b="0" i="0" u="non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1828800" lvl="4" indent="0" algn="l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  <a:defRPr sz="1800" b="0" i="0" u="non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</a:lstStyle>
                <a:p>
                  <a:pPr defTabSz="685800">
                    <a:defRPr/>
                  </a:pPr>
                  <a:endParaRPr noProof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5" name="弧形 84"/>
                <p:cNvSpPr/>
                <p:nvPr/>
              </p:nvSpPr>
              <p:spPr>
                <a:xfrm flipH="1">
                  <a:off x="1726710" y="2250012"/>
                  <a:ext cx="508726" cy="1448198"/>
                </a:xfrm>
                <a:prstGeom prst="arc">
                  <a:avLst>
                    <a:gd name="adj1" fmla="val 16200000"/>
                    <a:gd name="adj2" fmla="val 21528016"/>
                  </a:avLst>
                </a:prstGeom>
                <a:noFill/>
                <a:ln w="6350" cap="flat" cmpd="sng" algn="ctr">
                  <a:solidFill>
                    <a:srgbClr val="194293"/>
                  </a:solidFill>
                  <a:prstDash val="solid"/>
                  <a:miter lim="800000"/>
                </a:ln>
                <a:effectLst/>
              </p:spPr>
              <p:txBody>
                <a:bodyPr anchor="ctr"/>
                <a:lstStyle>
                  <a:lvl1pPr marL="0" lvl="0" indent="0" algn="l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  <a:defRPr sz="1800" b="0" i="0" u="non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457200" lvl="1" indent="0" algn="l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  <a:defRPr sz="1800" b="0" i="0" u="non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914400" lvl="2" indent="0" algn="l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  <a:defRPr sz="1800" b="0" i="0" u="non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371600" lvl="3" indent="0" algn="l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  <a:defRPr sz="1800" b="0" i="0" u="non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1828800" lvl="4" indent="0" algn="l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  <a:defRPr sz="1800" b="0" i="0" u="non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</a:lstStyle>
                <a:p>
                  <a:pPr defTabSz="685800">
                    <a:defRPr/>
                  </a:pPr>
                  <a:endParaRPr noProof="1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82" name="弦形 81"/>
              <p:cNvSpPr/>
              <p:nvPr/>
            </p:nvSpPr>
            <p:spPr>
              <a:xfrm rot="17526470">
                <a:off x="1563829" y="2693721"/>
                <a:ext cx="1007215" cy="1078850"/>
              </a:xfrm>
              <a:prstGeom prst="chord">
                <a:avLst/>
              </a:prstGeom>
              <a:solidFill>
                <a:srgbClr val="000000">
                  <a:lumMod val="60000"/>
                  <a:lumOff val="4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>
                <a:lvl1pPr marL="0" lvl="0" indent="0" algn="l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800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457200" lvl="1" indent="0" algn="l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800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914400" lvl="2" indent="0" algn="l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800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371600" lvl="3" indent="0" algn="l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800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1828800" lvl="4" indent="0" algn="l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800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</a:lstStyle>
              <a:p>
                <a:pPr defTabSz="685800">
                  <a:defRPr/>
                </a:pPr>
                <a:endParaRPr noProof="1">
                  <a:solidFill>
                    <a:srgbClr val="000000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770644" y="3045376"/>
                <a:ext cx="715725" cy="64532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defTabSz="685800">
                  <a:defRPr/>
                </a:pPr>
                <a:r>
                  <a:rPr lang="zh-CN" altLang="en-US" b="1" kern="0" noProof="1">
                    <a:solidFill>
                      <a:sysClr val="windowText" lastClr="000000"/>
                    </a:solidFill>
                    <a:cs typeface="+mn-ea"/>
                  </a:rPr>
                  <a:t>南方</a:t>
                </a:r>
                <a:endParaRPr lang="zh-CN" altLang="en-US" b="1" kern="0" noProof="1">
                  <a:solidFill>
                    <a:sysClr val="windowText" lastClr="000000"/>
                  </a:solidFill>
                </a:endParaRPr>
              </a:p>
            </p:txBody>
          </p:sp>
        </p:grpSp>
      </p:grpSp>
      <p:sp>
        <p:nvSpPr>
          <p:cNvPr id="91" name="矩形 19"/>
          <p:cNvSpPr>
            <a:spLocks noChangeArrowheads="1"/>
          </p:cNvSpPr>
          <p:nvPr/>
        </p:nvSpPr>
        <p:spPr bwMode="auto">
          <a:xfrm>
            <a:off x="3101279" y="1460200"/>
            <a:ext cx="1567815" cy="499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89" rIns="68579" bIns="34289">
            <a:spAutoFit/>
          </a:bodyPr>
          <a:lstStyle/>
          <a:p>
            <a:pPr algn="ctr" defTabSz="685800">
              <a:spcBef>
                <a:spcPct val="20000"/>
              </a:spcBef>
              <a:buSzPct val="70000"/>
            </a:pPr>
            <a:r>
              <a:rPr lang="zh-CN" altLang="en-US" sz="28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秦汉时期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826936" y="1464308"/>
            <a:ext cx="5957832" cy="2337849"/>
            <a:chOff x="2100363" y="1943476"/>
            <a:chExt cx="7943776" cy="3117132"/>
          </a:xfrm>
        </p:grpSpPr>
        <p:sp>
          <p:nvSpPr>
            <p:cNvPr id="122" name="矩形 19"/>
            <p:cNvSpPr>
              <a:spLocks noChangeArrowheads="1"/>
            </p:cNvSpPr>
            <p:nvPr/>
          </p:nvSpPr>
          <p:spPr bwMode="auto">
            <a:xfrm>
              <a:off x="4967555" y="1943476"/>
              <a:ext cx="2650727" cy="697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685800">
                <a:spcBef>
                  <a:spcPct val="20000"/>
                </a:spcBef>
                <a:buSzPct val="70000"/>
              </a:pPr>
              <a:r>
                <a:rPr lang="zh-CN" altLang="en-US" sz="2800" b="1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唐朝中后期</a:t>
              </a: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066416">
              <a:off x="2100363" y="2426908"/>
              <a:ext cx="7943776" cy="2633700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731724" y="883927"/>
            <a:ext cx="6384013" cy="3873185"/>
            <a:chOff x="1885823" y="1235824"/>
            <a:chExt cx="8512017" cy="516424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0861082">
              <a:off x="1885823" y="1235824"/>
              <a:ext cx="8512017" cy="5164246"/>
            </a:xfrm>
            <a:prstGeom prst="rect">
              <a:avLst/>
            </a:prstGeom>
          </p:spPr>
        </p:pic>
        <p:sp>
          <p:nvSpPr>
            <p:cNvPr id="29" name="矩形 19"/>
            <p:cNvSpPr>
              <a:spLocks noChangeArrowheads="1"/>
            </p:cNvSpPr>
            <p:nvPr/>
          </p:nvSpPr>
          <p:spPr bwMode="auto">
            <a:xfrm>
              <a:off x="4786836" y="1964287"/>
              <a:ext cx="2650727" cy="697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685800">
                <a:spcBef>
                  <a:spcPct val="20000"/>
                </a:spcBef>
                <a:buSzPct val="70000"/>
              </a:pPr>
              <a:r>
                <a:rPr lang="zh-CN" altLang="en-US" sz="2800" b="1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魏晋南北朝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54831" y="195486"/>
            <a:ext cx="7068925" cy="5153090"/>
            <a:chOff x="1149827" y="317299"/>
            <a:chExt cx="9425233" cy="6870787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540712">
              <a:off x="1149827" y="317299"/>
              <a:ext cx="9425233" cy="6870787"/>
            </a:xfrm>
            <a:prstGeom prst="rect">
              <a:avLst/>
            </a:prstGeom>
          </p:spPr>
        </p:pic>
        <p:sp>
          <p:nvSpPr>
            <p:cNvPr id="33" name="矩形 19"/>
            <p:cNvSpPr>
              <a:spLocks noChangeArrowheads="1"/>
            </p:cNvSpPr>
            <p:nvPr/>
          </p:nvSpPr>
          <p:spPr bwMode="auto">
            <a:xfrm>
              <a:off x="5606795" y="1926486"/>
              <a:ext cx="1208023" cy="697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685800">
                <a:spcBef>
                  <a:spcPct val="20000"/>
                </a:spcBef>
                <a:buSzPct val="70000"/>
              </a:pPr>
              <a:r>
                <a:rPr lang="zh-CN" altLang="en-US" sz="2800" b="1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南宋</a:t>
              </a:r>
            </a:p>
          </p:txBody>
        </p:sp>
      </p:grpSp>
      <p:sp>
        <p:nvSpPr>
          <p:cNvPr id="35" name="流程图: 可选过程 34"/>
          <p:cNvSpPr/>
          <p:nvPr/>
        </p:nvSpPr>
        <p:spPr>
          <a:xfrm>
            <a:off x="6461366" y="3841784"/>
            <a:ext cx="2593670" cy="1106018"/>
          </a:xfrm>
          <a:prstGeom prst="flowChartAlternateProcess">
            <a:avLst/>
          </a:prstGeom>
          <a:solidFill>
            <a:srgbClr val="A26DC9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38" tIns="45719" rIns="91438" bIns="45719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640769" y="3907875"/>
            <a:ext cx="2401915" cy="96436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唐朝中后期开始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南宋时完成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35" grpId="0" animBg="1"/>
      <p:bldP spid="3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 flipV="1">
            <a:off x="6" y="-92545"/>
            <a:ext cx="9168289" cy="576063"/>
          </a:xfrm>
          <a:prstGeom prst="rect">
            <a:avLst/>
          </a:prstGeom>
          <a:solidFill>
            <a:srgbClr val="A85008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rgbClr val="C0504D">
                <a:lumMod val="60000"/>
                <a:lumOff val="40000"/>
                <a:alpha val="40000"/>
              </a:srgbClr>
            </a:glow>
          </a:effectLst>
        </p:spPr>
        <p:txBody>
          <a:bodyPr lIns="68547" tIns="34277" rIns="68547" bIns="34277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801370">
              <a:defRPr/>
            </a:pPr>
            <a:endParaRPr lang="zh-CN" altLang="en-US" sz="1500" dirty="0">
              <a:ln>
                <a:solidFill>
                  <a:srgbClr val="660033"/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9512" y="-39696"/>
            <a:ext cx="6768752" cy="523214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贰   今非昔比话变迁</a:t>
            </a:r>
          </a:p>
        </p:txBody>
      </p:sp>
      <p:sp>
        <p:nvSpPr>
          <p:cNvPr id="5" name="L 形 4"/>
          <p:cNvSpPr/>
          <p:nvPr/>
        </p:nvSpPr>
        <p:spPr>
          <a:xfrm rot="13173812">
            <a:off x="621202" y="25818"/>
            <a:ext cx="361364" cy="386938"/>
          </a:xfrm>
          <a:prstGeom prst="corner">
            <a:avLst>
              <a:gd name="adj1" fmla="val 16934"/>
              <a:gd name="adj2" fmla="val 17208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65953" y="1119973"/>
            <a:ext cx="8614568" cy="707884"/>
          </a:xfrm>
          <a:prstGeom prst="rect">
            <a:avLst/>
          </a:prstGeom>
          <a:solidFill>
            <a:srgbClr val="FFFFCC"/>
          </a:solidFill>
        </p:spPr>
        <p:txBody>
          <a:bodyPr wrap="square" lIns="91438" tIns="45719" rIns="91438" bIns="45719">
            <a:spAutoFit/>
          </a:bodyPr>
          <a:lstStyle/>
          <a:p>
            <a:r>
              <a:rPr lang="zh-CN" altLang="en-US" sz="2000" dirty="0"/>
              <a:t>        靖康之乱以后北方人口的南迁，断断续续延续了一个半世纪，历经了靖康之乱、南宋与金对峙、南宋与蒙古对峙三个时期。</a:t>
            </a:r>
            <a:r>
              <a:rPr lang="en-US" altLang="zh-CN" dirty="0"/>
              <a:t>——</a:t>
            </a:r>
            <a:r>
              <a:rPr lang="zh-CN" altLang="en-US" dirty="0"/>
              <a:t>林开钦</a:t>
            </a:r>
            <a:r>
              <a:rPr lang="en-US" altLang="zh-CN" dirty="0"/>
              <a:t>《</a:t>
            </a:r>
            <a:r>
              <a:rPr lang="zh-CN" altLang="en-US" dirty="0"/>
              <a:t>客家通史</a:t>
            </a:r>
            <a:r>
              <a:rPr lang="en-US" altLang="zh-CN" dirty="0"/>
              <a:t>》</a:t>
            </a:r>
            <a:endParaRPr lang="zh-CN" altLang="en-US" sz="2000" dirty="0"/>
          </a:p>
        </p:txBody>
      </p:sp>
      <p:grpSp>
        <p:nvGrpSpPr>
          <p:cNvPr id="7" name="组合 6"/>
          <p:cNvGrpSpPr/>
          <p:nvPr>
            <p:custDataLst>
              <p:tags r:id="rId1"/>
            </p:custDataLst>
          </p:nvPr>
        </p:nvGrpSpPr>
        <p:grpSpPr>
          <a:xfrm>
            <a:off x="251521" y="709632"/>
            <a:ext cx="296471" cy="267852"/>
            <a:chOff x="7549402" y="2165822"/>
            <a:chExt cx="638175" cy="638175"/>
          </a:xfrm>
          <a:solidFill>
            <a:srgbClr val="A26DC9">
              <a:lumMod val="60000"/>
              <a:lumOff val="40000"/>
            </a:srgbClr>
          </a:solidFill>
        </p:grpSpPr>
        <p:sp>
          <p:nvSpPr>
            <p:cNvPr id="8" name="Oval 56"/>
            <p:cNvSpPr/>
            <p:nvPr>
              <p:custDataLst>
                <p:tags r:id="rId2"/>
              </p:custDataLst>
            </p:nvPr>
          </p:nvSpPr>
          <p:spPr>
            <a:xfrm>
              <a:off x="7549402" y="2165822"/>
              <a:ext cx="638175" cy="63817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1600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Freeform 11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7652589" y="2275359"/>
              <a:ext cx="455613" cy="376238"/>
            </a:xfrm>
            <a:custGeom>
              <a:avLst/>
              <a:gdLst>
                <a:gd name="T0" fmla="*/ 260 w 287"/>
                <a:gd name="T1" fmla="*/ 78 h 237"/>
                <a:gd name="T2" fmla="*/ 244 w 287"/>
                <a:gd name="T3" fmla="*/ 94 h 237"/>
                <a:gd name="T4" fmla="*/ 260 w 287"/>
                <a:gd name="T5" fmla="*/ 111 h 237"/>
                <a:gd name="T6" fmla="*/ 277 w 287"/>
                <a:gd name="T7" fmla="*/ 94 h 237"/>
                <a:gd name="T8" fmla="*/ 260 w 287"/>
                <a:gd name="T9" fmla="*/ 78 h 237"/>
                <a:gd name="T10" fmla="*/ 27 w 287"/>
                <a:gd name="T11" fmla="*/ 78 h 237"/>
                <a:gd name="T12" fmla="*/ 11 w 287"/>
                <a:gd name="T13" fmla="*/ 94 h 237"/>
                <a:gd name="T14" fmla="*/ 27 w 287"/>
                <a:gd name="T15" fmla="*/ 111 h 237"/>
                <a:gd name="T16" fmla="*/ 43 w 287"/>
                <a:gd name="T17" fmla="*/ 94 h 237"/>
                <a:gd name="T18" fmla="*/ 27 w 287"/>
                <a:gd name="T19" fmla="*/ 78 h 237"/>
                <a:gd name="T20" fmla="*/ 212 w 287"/>
                <a:gd name="T21" fmla="*/ 49 h 237"/>
                <a:gd name="T22" fmla="*/ 188 w 287"/>
                <a:gd name="T23" fmla="*/ 73 h 237"/>
                <a:gd name="T24" fmla="*/ 212 w 287"/>
                <a:gd name="T25" fmla="*/ 97 h 237"/>
                <a:gd name="T26" fmla="*/ 236 w 287"/>
                <a:gd name="T27" fmla="*/ 73 h 237"/>
                <a:gd name="T28" fmla="*/ 212 w 287"/>
                <a:gd name="T29" fmla="*/ 49 h 237"/>
                <a:gd name="T30" fmla="*/ 287 w 287"/>
                <a:gd name="T31" fmla="*/ 196 h 237"/>
                <a:gd name="T32" fmla="*/ 259 w 287"/>
                <a:gd name="T33" fmla="*/ 196 h 237"/>
                <a:gd name="T34" fmla="*/ 259 w 287"/>
                <a:gd name="T35" fmla="*/ 145 h 237"/>
                <a:gd name="T36" fmla="*/ 253 w 287"/>
                <a:gd name="T37" fmla="*/ 121 h 237"/>
                <a:gd name="T38" fmla="*/ 260 w 287"/>
                <a:gd name="T39" fmla="*/ 120 h 237"/>
                <a:gd name="T40" fmla="*/ 287 w 287"/>
                <a:gd name="T41" fmla="*/ 147 h 237"/>
                <a:gd name="T42" fmla="*/ 287 w 287"/>
                <a:gd name="T43" fmla="*/ 196 h 237"/>
                <a:gd name="T44" fmla="*/ 75 w 287"/>
                <a:gd name="T45" fmla="*/ 49 h 237"/>
                <a:gd name="T46" fmla="*/ 51 w 287"/>
                <a:gd name="T47" fmla="*/ 73 h 237"/>
                <a:gd name="T48" fmla="*/ 75 w 287"/>
                <a:gd name="T49" fmla="*/ 97 h 237"/>
                <a:gd name="T50" fmla="*/ 99 w 287"/>
                <a:gd name="T51" fmla="*/ 73 h 237"/>
                <a:gd name="T52" fmla="*/ 75 w 287"/>
                <a:gd name="T53" fmla="*/ 49 h 237"/>
                <a:gd name="T54" fmla="*/ 27 w 287"/>
                <a:gd name="T55" fmla="*/ 120 h 237"/>
                <a:gd name="T56" fmla="*/ 34 w 287"/>
                <a:gd name="T57" fmla="*/ 121 h 237"/>
                <a:gd name="T58" fmla="*/ 28 w 287"/>
                <a:gd name="T59" fmla="*/ 145 h 237"/>
                <a:gd name="T60" fmla="*/ 28 w 287"/>
                <a:gd name="T61" fmla="*/ 196 h 237"/>
                <a:gd name="T62" fmla="*/ 0 w 287"/>
                <a:gd name="T63" fmla="*/ 196 h 237"/>
                <a:gd name="T64" fmla="*/ 0 w 287"/>
                <a:gd name="T65" fmla="*/ 147 h 237"/>
                <a:gd name="T66" fmla="*/ 27 w 287"/>
                <a:gd name="T67" fmla="*/ 120 h 237"/>
                <a:gd name="T68" fmla="*/ 144 w 287"/>
                <a:gd name="T69" fmla="*/ 0 h 237"/>
                <a:gd name="T70" fmla="*/ 108 w 287"/>
                <a:gd name="T71" fmla="*/ 36 h 237"/>
                <a:gd name="T72" fmla="*/ 144 w 287"/>
                <a:gd name="T73" fmla="*/ 72 h 237"/>
                <a:gd name="T74" fmla="*/ 179 w 287"/>
                <a:gd name="T75" fmla="*/ 36 h 237"/>
                <a:gd name="T76" fmla="*/ 144 w 287"/>
                <a:gd name="T77" fmla="*/ 0 h 237"/>
                <a:gd name="T78" fmla="*/ 251 w 287"/>
                <a:gd name="T79" fmla="*/ 214 h 237"/>
                <a:gd name="T80" fmla="*/ 208 w 287"/>
                <a:gd name="T81" fmla="*/ 214 h 237"/>
                <a:gd name="T82" fmla="*/ 208 w 287"/>
                <a:gd name="T83" fmla="*/ 137 h 237"/>
                <a:gd name="T84" fmla="*/ 201 w 287"/>
                <a:gd name="T85" fmla="*/ 108 h 237"/>
                <a:gd name="T86" fmla="*/ 212 w 287"/>
                <a:gd name="T87" fmla="*/ 106 h 237"/>
                <a:gd name="T88" fmla="*/ 251 w 287"/>
                <a:gd name="T89" fmla="*/ 145 h 237"/>
                <a:gd name="T90" fmla="*/ 251 w 287"/>
                <a:gd name="T91" fmla="*/ 214 h 237"/>
                <a:gd name="T92" fmla="*/ 79 w 287"/>
                <a:gd name="T93" fmla="*/ 137 h 237"/>
                <a:gd name="T94" fmla="*/ 79 w 287"/>
                <a:gd name="T95" fmla="*/ 214 h 237"/>
                <a:gd name="T96" fmla="*/ 37 w 287"/>
                <a:gd name="T97" fmla="*/ 214 h 237"/>
                <a:gd name="T98" fmla="*/ 37 w 287"/>
                <a:gd name="T99" fmla="*/ 145 h 237"/>
                <a:gd name="T100" fmla="*/ 75 w 287"/>
                <a:gd name="T101" fmla="*/ 106 h 237"/>
                <a:gd name="T102" fmla="*/ 86 w 287"/>
                <a:gd name="T103" fmla="*/ 108 h 237"/>
                <a:gd name="T104" fmla="*/ 79 w 287"/>
                <a:gd name="T105" fmla="*/ 137 h 237"/>
                <a:gd name="T106" fmla="*/ 88 w 287"/>
                <a:gd name="T107" fmla="*/ 237 h 237"/>
                <a:gd name="T108" fmla="*/ 200 w 287"/>
                <a:gd name="T109" fmla="*/ 237 h 237"/>
                <a:gd name="T110" fmla="*/ 200 w 287"/>
                <a:gd name="T111" fmla="*/ 137 h 237"/>
                <a:gd name="T112" fmla="*/ 144 w 287"/>
                <a:gd name="T113" fmla="*/ 81 h 237"/>
                <a:gd name="T114" fmla="*/ 88 w 287"/>
                <a:gd name="T115" fmla="*/ 137 h 237"/>
                <a:gd name="T116" fmla="*/ 88 w 287"/>
                <a:gd name="T117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7" h="237">
                  <a:moveTo>
                    <a:pt x="260" y="78"/>
                  </a:moveTo>
                  <a:cubicBezTo>
                    <a:pt x="251" y="78"/>
                    <a:pt x="244" y="85"/>
                    <a:pt x="244" y="94"/>
                  </a:cubicBezTo>
                  <a:cubicBezTo>
                    <a:pt x="244" y="103"/>
                    <a:pt x="251" y="111"/>
                    <a:pt x="260" y="111"/>
                  </a:cubicBezTo>
                  <a:cubicBezTo>
                    <a:pt x="269" y="111"/>
                    <a:pt x="277" y="103"/>
                    <a:pt x="277" y="94"/>
                  </a:cubicBezTo>
                  <a:cubicBezTo>
                    <a:pt x="277" y="85"/>
                    <a:pt x="269" y="78"/>
                    <a:pt x="260" y="78"/>
                  </a:cubicBezTo>
                  <a:close/>
                  <a:moveTo>
                    <a:pt x="27" y="78"/>
                  </a:moveTo>
                  <a:cubicBezTo>
                    <a:pt x="18" y="78"/>
                    <a:pt x="11" y="85"/>
                    <a:pt x="11" y="94"/>
                  </a:cubicBezTo>
                  <a:cubicBezTo>
                    <a:pt x="11" y="103"/>
                    <a:pt x="18" y="111"/>
                    <a:pt x="27" y="111"/>
                  </a:cubicBezTo>
                  <a:cubicBezTo>
                    <a:pt x="36" y="111"/>
                    <a:pt x="43" y="103"/>
                    <a:pt x="43" y="94"/>
                  </a:cubicBezTo>
                  <a:cubicBezTo>
                    <a:pt x="43" y="85"/>
                    <a:pt x="36" y="78"/>
                    <a:pt x="27" y="78"/>
                  </a:cubicBezTo>
                  <a:close/>
                  <a:moveTo>
                    <a:pt x="212" y="49"/>
                  </a:moveTo>
                  <a:cubicBezTo>
                    <a:pt x="199" y="49"/>
                    <a:pt x="188" y="59"/>
                    <a:pt x="188" y="73"/>
                  </a:cubicBezTo>
                  <a:cubicBezTo>
                    <a:pt x="188" y="86"/>
                    <a:pt x="199" y="97"/>
                    <a:pt x="212" y="97"/>
                  </a:cubicBezTo>
                  <a:cubicBezTo>
                    <a:pt x="225" y="97"/>
                    <a:pt x="236" y="86"/>
                    <a:pt x="236" y="73"/>
                  </a:cubicBezTo>
                  <a:cubicBezTo>
                    <a:pt x="236" y="59"/>
                    <a:pt x="225" y="49"/>
                    <a:pt x="212" y="49"/>
                  </a:cubicBezTo>
                  <a:close/>
                  <a:moveTo>
                    <a:pt x="287" y="196"/>
                  </a:moveTo>
                  <a:cubicBezTo>
                    <a:pt x="259" y="196"/>
                    <a:pt x="259" y="196"/>
                    <a:pt x="259" y="196"/>
                  </a:cubicBezTo>
                  <a:cubicBezTo>
                    <a:pt x="259" y="145"/>
                    <a:pt x="259" y="145"/>
                    <a:pt x="259" y="145"/>
                  </a:cubicBezTo>
                  <a:cubicBezTo>
                    <a:pt x="259" y="136"/>
                    <a:pt x="257" y="128"/>
                    <a:pt x="253" y="121"/>
                  </a:cubicBezTo>
                  <a:cubicBezTo>
                    <a:pt x="255" y="120"/>
                    <a:pt x="258" y="120"/>
                    <a:pt x="260" y="120"/>
                  </a:cubicBezTo>
                  <a:cubicBezTo>
                    <a:pt x="275" y="120"/>
                    <a:pt x="287" y="132"/>
                    <a:pt x="287" y="147"/>
                  </a:cubicBezTo>
                  <a:lnTo>
                    <a:pt x="287" y="196"/>
                  </a:lnTo>
                  <a:close/>
                  <a:moveTo>
                    <a:pt x="75" y="49"/>
                  </a:moveTo>
                  <a:cubicBezTo>
                    <a:pt x="62" y="49"/>
                    <a:pt x="51" y="59"/>
                    <a:pt x="51" y="73"/>
                  </a:cubicBezTo>
                  <a:cubicBezTo>
                    <a:pt x="51" y="86"/>
                    <a:pt x="62" y="97"/>
                    <a:pt x="75" y="97"/>
                  </a:cubicBezTo>
                  <a:cubicBezTo>
                    <a:pt x="88" y="97"/>
                    <a:pt x="99" y="86"/>
                    <a:pt x="99" y="73"/>
                  </a:cubicBezTo>
                  <a:cubicBezTo>
                    <a:pt x="99" y="59"/>
                    <a:pt x="88" y="49"/>
                    <a:pt x="75" y="49"/>
                  </a:cubicBezTo>
                  <a:close/>
                  <a:moveTo>
                    <a:pt x="27" y="120"/>
                  </a:moveTo>
                  <a:cubicBezTo>
                    <a:pt x="29" y="120"/>
                    <a:pt x="32" y="120"/>
                    <a:pt x="34" y="121"/>
                  </a:cubicBezTo>
                  <a:cubicBezTo>
                    <a:pt x="30" y="128"/>
                    <a:pt x="28" y="136"/>
                    <a:pt x="28" y="145"/>
                  </a:cubicBezTo>
                  <a:cubicBezTo>
                    <a:pt x="28" y="196"/>
                    <a:pt x="28" y="196"/>
                    <a:pt x="28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32"/>
                    <a:pt x="12" y="120"/>
                    <a:pt x="27" y="120"/>
                  </a:cubicBezTo>
                  <a:close/>
                  <a:moveTo>
                    <a:pt x="144" y="0"/>
                  </a:moveTo>
                  <a:cubicBezTo>
                    <a:pt x="124" y="0"/>
                    <a:pt x="108" y="16"/>
                    <a:pt x="108" y="36"/>
                  </a:cubicBezTo>
                  <a:cubicBezTo>
                    <a:pt x="108" y="56"/>
                    <a:pt x="124" y="72"/>
                    <a:pt x="144" y="72"/>
                  </a:cubicBezTo>
                  <a:cubicBezTo>
                    <a:pt x="163" y="72"/>
                    <a:pt x="179" y="56"/>
                    <a:pt x="179" y="36"/>
                  </a:cubicBezTo>
                  <a:cubicBezTo>
                    <a:pt x="179" y="16"/>
                    <a:pt x="163" y="0"/>
                    <a:pt x="144" y="0"/>
                  </a:cubicBezTo>
                  <a:close/>
                  <a:moveTo>
                    <a:pt x="251" y="214"/>
                  </a:moveTo>
                  <a:cubicBezTo>
                    <a:pt x="208" y="214"/>
                    <a:pt x="208" y="214"/>
                    <a:pt x="208" y="214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8" y="127"/>
                    <a:pt x="206" y="117"/>
                    <a:pt x="201" y="108"/>
                  </a:cubicBezTo>
                  <a:cubicBezTo>
                    <a:pt x="205" y="107"/>
                    <a:pt x="208" y="106"/>
                    <a:pt x="212" y="106"/>
                  </a:cubicBezTo>
                  <a:cubicBezTo>
                    <a:pt x="233" y="106"/>
                    <a:pt x="251" y="124"/>
                    <a:pt x="251" y="145"/>
                  </a:cubicBezTo>
                  <a:lnTo>
                    <a:pt x="251" y="214"/>
                  </a:lnTo>
                  <a:close/>
                  <a:moveTo>
                    <a:pt x="79" y="137"/>
                  </a:moveTo>
                  <a:cubicBezTo>
                    <a:pt x="79" y="214"/>
                    <a:pt x="79" y="214"/>
                    <a:pt x="79" y="214"/>
                  </a:cubicBezTo>
                  <a:cubicBezTo>
                    <a:pt x="37" y="214"/>
                    <a:pt x="37" y="214"/>
                    <a:pt x="37" y="214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37" y="124"/>
                    <a:pt x="54" y="106"/>
                    <a:pt x="75" y="106"/>
                  </a:cubicBezTo>
                  <a:cubicBezTo>
                    <a:pt x="79" y="106"/>
                    <a:pt x="83" y="107"/>
                    <a:pt x="86" y="108"/>
                  </a:cubicBezTo>
                  <a:cubicBezTo>
                    <a:pt x="81" y="117"/>
                    <a:pt x="79" y="127"/>
                    <a:pt x="79" y="137"/>
                  </a:cubicBezTo>
                  <a:close/>
                  <a:moveTo>
                    <a:pt x="88" y="237"/>
                  </a:moveTo>
                  <a:cubicBezTo>
                    <a:pt x="200" y="237"/>
                    <a:pt x="200" y="237"/>
                    <a:pt x="200" y="2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06"/>
                    <a:pt x="174" y="81"/>
                    <a:pt x="144" y="81"/>
                  </a:cubicBezTo>
                  <a:cubicBezTo>
                    <a:pt x="113" y="81"/>
                    <a:pt x="88" y="106"/>
                    <a:pt x="88" y="137"/>
                  </a:cubicBezTo>
                  <a:lnTo>
                    <a:pt x="88" y="2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1600" kern="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611561" y="560747"/>
            <a:ext cx="4922245" cy="461659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究天人之际</a:t>
            </a:r>
            <a:r>
              <a:rPr lang="en-US" altLang="zh-CN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江南发展原因</a:t>
            </a:r>
          </a:p>
        </p:txBody>
      </p:sp>
      <p:sp>
        <p:nvSpPr>
          <p:cNvPr id="11" name="椭圆 10"/>
          <p:cNvSpPr/>
          <p:nvPr/>
        </p:nvSpPr>
        <p:spPr>
          <a:xfrm>
            <a:off x="3102761" y="1083962"/>
            <a:ext cx="1133475" cy="515533"/>
          </a:xfrm>
          <a:prstGeom prst="ellipse">
            <a:avLst/>
          </a:prstGeom>
          <a:solidFill>
            <a:srgbClr val="000000">
              <a:alpha val="0"/>
            </a:srgbClr>
          </a:solidFill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lIns="68577" tIns="34289" rIns="68577" bIns="34289" anchor="ctr"/>
          <a:lstStyle/>
          <a:p>
            <a:pPr algn="ctr" defTabSz="685800">
              <a:defRPr/>
            </a:pPr>
            <a:endParaRPr lang="zh-CN" altLang="en-US" kern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22767" y="2282485"/>
            <a:ext cx="8614568" cy="1027202"/>
          </a:xfrm>
          <a:prstGeom prst="rect">
            <a:avLst/>
          </a:prstGeom>
          <a:solidFill>
            <a:srgbClr val="FFFFCC"/>
          </a:solidFill>
        </p:spPr>
        <p:txBody>
          <a:bodyPr wrap="square" lIns="91438" tIns="45719" rIns="91438" bIns="45719">
            <a:spAutoFit/>
          </a:bodyPr>
          <a:lstStyle/>
          <a:p>
            <a:r>
              <a:rPr lang="zh-CN" altLang="en-US" dirty="0"/>
              <a:t>       </a:t>
            </a:r>
            <a:r>
              <a:rPr lang="zh-CN" altLang="en-US" sz="2000" dirty="0"/>
              <a:t>唐宋时期，北方湖泊减少，南方湖泊增多。湖泊多，有利于水稻的种植。中原地区的森林因长期砍伐，遭到严重破坏，而南方受到的破坏较小。</a:t>
            </a:r>
            <a:endParaRPr lang="en-US" altLang="zh-CN" sz="2000" dirty="0"/>
          </a:p>
          <a:p>
            <a:r>
              <a:rPr lang="en-US" altLang="zh-CN" sz="2000" dirty="0"/>
              <a:t>                                                                         </a:t>
            </a:r>
            <a:r>
              <a:rPr lang="en-US" altLang="zh-CN" dirty="0"/>
              <a:t>——</a:t>
            </a:r>
            <a:r>
              <a:rPr lang="zh-CN" altLang="en-US" dirty="0"/>
              <a:t>宋长友，肖厚建</a:t>
            </a:r>
            <a:r>
              <a:rPr lang="en-US" altLang="zh-CN" dirty="0"/>
              <a:t>《</a:t>
            </a:r>
            <a:r>
              <a:rPr lang="zh-CN" altLang="en-US" dirty="0"/>
              <a:t>中国历史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14" name="流程图: 准备 13"/>
          <p:cNvSpPr/>
          <p:nvPr/>
        </p:nvSpPr>
        <p:spPr>
          <a:xfrm rot="600000">
            <a:off x="1653037" y="2527082"/>
            <a:ext cx="5936940" cy="455940"/>
          </a:xfrm>
          <a:prstGeom prst="flowChartPreparation">
            <a:avLst/>
          </a:prstGeom>
          <a:gradFill flip="none" rotWithShape="1">
            <a:gsLst>
              <a:gs pos="0">
                <a:srgbClr val="ED7D31">
                  <a:tint val="66000"/>
                  <a:satMod val="160000"/>
                </a:srgbClr>
              </a:gs>
              <a:gs pos="50000">
                <a:srgbClr val="ED7D31">
                  <a:tint val="44500"/>
                  <a:satMod val="160000"/>
                </a:srgbClr>
              </a:gs>
              <a:gs pos="100000">
                <a:srgbClr val="ED7D31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91438" tIns="45719" rIns="91438" bIns="45719" rtlCol="0" anchor="ctr"/>
          <a:lstStyle/>
          <a:p>
            <a:pPr algn="ctr"/>
            <a:r>
              <a:rPr lang="zh-CN" altLang="en-US" sz="2000" kern="0" dirty="0">
                <a:solidFill>
                  <a:sysClr val="windowText" lastClr="000000"/>
                </a:solidFill>
                <a:latin typeface="+mn-ea"/>
              </a:rPr>
              <a:t>南方自然条件优越</a:t>
            </a:r>
          </a:p>
        </p:txBody>
      </p:sp>
      <p:sp>
        <p:nvSpPr>
          <p:cNvPr id="16" name="文本框 4"/>
          <p:cNvSpPr txBox="1"/>
          <p:nvPr/>
        </p:nvSpPr>
        <p:spPr>
          <a:xfrm>
            <a:off x="365954" y="3723877"/>
            <a:ext cx="8571381" cy="1015661"/>
          </a:xfrm>
          <a:prstGeom prst="rect">
            <a:avLst/>
          </a:prstGeom>
          <a:solidFill>
            <a:srgbClr val="FFFFCC"/>
          </a:solidFill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sz="2000" dirty="0">
                <a:latin typeface="+mn-ea"/>
              </a:rPr>
              <a:t>        宋代政府致力于兴办农业推广事业，或优良品种，或新式农具，或新的种植方法等，都进行推广。比如，宋太宗淳化五年（</a:t>
            </a:r>
            <a:r>
              <a:rPr lang="en-US" altLang="zh-CN" sz="2000" dirty="0">
                <a:latin typeface="+mn-ea"/>
              </a:rPr>
              <a:t>998</a:t>
            </a:r>
            <a:r>
              <a:rPr lang="zh-CN" altLang="en-US" sz="2000" dirty="0">
                <a:latin typeface="+mn-ea"/>
              </a:rPr>
              <a:t>年），宋、亳等州牛多死，由朝廷主持制作人力操作的踏犁。</a:t>
            </a:r>
            <a:r>
              <a:rPr lang="en-US" altLang="zh-CN" dirty="0">
                <a:latin typeface="+mn-ea"/>
              </a:rPr>
              <a:t>——</a:t>
            </a:r>
            <a:r>
              <a:rPr lang="zh-CN" altLang="en-US" dirty="0">
                <a:latin typeface="+mn-ea"/>
              </a:rPr>
              <a:t>李成贵等</a:t>
            </a:r>
            <a:r>
              <a:rPr lang="en-US" altLang="zh-CN" dirty="0">
                <a:latin typeface="+mn-ea"/>
              </a:rPr>
              <a:t>《</a:t>
            </a:r>
            <a:r>
              <a:rPr lang="zh-CN" altLang="en-US" dirty="0">
                <a:latin typeface="+mn-ea"/>
              </a:rPr>
              <a:t>宋代的农业推广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" name="流程图: 准备 16"/>
          <p:cNvSpPr/>
          <p:nvPr/>
        </p:nvSpPr>
        <p:spPr>
          <a:xfrm rot="600000">
            <a:off x="1323622" y="3608797"/>
            <a:ext cx="6177944" cy="448149"/>
          </a:xfrm>
          <a:prstGeom prst="flowChartPreparation">
            <a:avLst/>
          </a:prstGeom>
          <a:gradFill flip="none" rotWithShape="1">
            <a:gsLst>
              <a:gs pos="0">
                <a:srgbClr val="ED7D31">
                  <a:tint val="66000"/>
                  <a:satMod val="160000"/>
                </a:srgbClr>
              </a:gs>
              <a:gs pos="50000">
                <a:srgbClr val="ED7D31">
                  <a:tint val="44500"/>
                  <a:satMod val="160000"/>
                </a:srgbClr>
              </a:gs>
              <a:gs pos="100000">
                <a:srgbClr val="ED7D31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91438" tIns="45719" rIns="91438" bIns="45719" rtlCol="0" anchor="ctr"/>
          <a:lstStyle/>
          <a:p>
            <a:pPr algn="ctr"/>
            <a:r>
              <a:rPr lang="zh-CN" altLang="en-US" sz="2000" kern="0" dirty="0">
                <a:solidFill>
                  <a:sysClr val="windowText" lastClr="000000"/>
                </a:solidFill>
                <a:latin typeface="+mn-ea"/>
              </a:rPr>
              <a:t>宋朝政府的扶持</a:t>
            </a:r>
          </a:p>
        </p:txBody>
      </p:sp>
      <p:sp>
        <p:nvSpPr>
          <p:cNvPr id="21" name="流程图: 准备 20"/>
          <p:cNvSpPr/>
          <p:nvPr/>
        </p:nvSpPr>
        <p:spPr>
          <a:xfrm rot="600000">
            <a:off x="1634292" y="4280067"/>
            <a:ext cx="5189444" cy="443944"/>
          </a:xfrm>
          <a:prstGeom prst="flowChartPreparation">
            <a:avLst/>
          </a:prstGeom>
          <a:gradFill flip="none" rotWithShape="1">
            <a:gsLst>
              <a:gs pos="0">
                <a:srgbClr val="ED7D31">
                  <a:tint val="66000"/>
                  <a:satMod val="160000"/>
                </a:srgbClr>
              </a:gs>
              <a:gs pos="50000">
                <a:srgbClr val="ED7D31">
                  <a:tint val="44500"/>
                  <a:satMod val="160000"/>
                </a:srgbClr>
              </a:gs>
              <a:gs pos="100000">
                <a:srgbClr val="ED7D31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91438" tIns="45719" rIns="91438" bIns="45719" rtlCol="0" anchor="ctr"/>
          <a:lstStyle/>
          <a:p>
            <a:pPr algn="ctr"/>
            <a:r>
              <a:rPr lang="zh-CN" altLang="en-US" sz="2000" kern="0" dirty="0">
                <a:solidFill>
                  <a:sysClr val="windowText" lastClr="000000"/>
                </a:solidFill>
                <a:latin typeface="+mn-ea"/>
              </a:rPr>
              <a:t>先进生产技术的推广</a:t>
            </a:r>
          </a:p>
        </p:txBody>
      </p:sp>
      <p:sp>
        <p:nvSpPr>
          <p:cNvPr id="19" name="椭圆 18"/>
          <p:cNvSpPr/>
          <p:nvPr/>
        </p:nvSpPr>
        <p:spPr>
          <a:xfrm>
            <a:off x="807890" y="1048106"/>
            <a:ext cx="1133475" cy="515533"/>
          </a:xfrm>
          <a:prstGeom prst="ellipse">
            <a:avLst/>
          </a:prstGeom>
          <a:solidFill>
            <a:srgbClr val="000000">
              <a:alpha val="0"/>
            </a:srgbClr>
          </a:solidFill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lIns="68577" tIns="34289" rIns="68577" bIns="34289" anchor="ctr"/>
          <a:lstStyle/>
          <a:p>
            <a:pPr algn="ctr" defTabSz="685800">
              <a:defRPr/>
            </a:pPr>
            <a:endParaRPr lang="zh-CN" altLang="en-US" kern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22" name="流程图: 准备 21"/>
          <p:cNvSpPr/>
          <p:nvPr/>
        </p:nvSpPr>
        <p:spPr>
          <a:xfrm rot="503500">
            <a:off x="799582" y="1400176"/>
            <a:ext cx="7660941" cy="448149"/>
          </a:xfrm>
          <a:prstGeom prst="flowChartPreparation">
            <a:avLst/>
          </a:prstGeom>
          <a:gradFill flip="none" rotWithShape="1">
            <a:gsLst>
              <a:gs pos="0">
                <a:srgbClr val="ED7D31">
                  <a:tint val="66000"/>
                  <a:satMod val="160000"/>
                </a:srgbClr>
              </a:gs>
              <a:gs pos="50000">
                <a:srgbClr val="ED7D31">
                  <a:tint val="44500"/>
                  <a:satMod val="160000"/>
                </a:srgbClr>
              </a:gs>
              <a:gs pos="100000">
                <a:srgbClr val="ED7D31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91438" tIns="45719" rIns="91438" bIns="45719" rtlCol="0" anchor="ctr"/>
          <a:lstStyle/>
          <a:p>
            <a:pPr algn="ctr">
              <a:defRPr/>
            </a:pPr>
            <a:r>
              <a:rPr lang="zh-CN" altLang="en-US" sz="2000" kern="0" dirty="0">
                <a:solidFill>
                  <a:sysClr val="windowText" lastClr="000000"/>
                </a:solidFill>
                <a:latin typeface="+mn-ea"/>
              </a:rPr>
              <a:t>北方战乱；北人南迁，带去大量劳动力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3" grpId="0" animBg="1"/>
      <p:bldP spid="14" grpId="0" animBg="1"/>
      <p:bldP spid="16" grpId="0" animBg="1"/>
      <p:bldP spid="17" grpId="0" animBg="1"/>
      <p:bldP spid="21" grpId="0" animBg="1"/>
      <p:bldP spid="19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横卷形 1"/>
          <p:cNvSpPr/>
          <p:nvPr/>
        </p:nvSpPr>
        <p:spPr>
          <a:xfrm>
            <a:off x="1115617" y="1275606"/>
            <a:ext cx="4856731" cy="1224136"/>
          </a:xfrm>
          <a:prstGeom prst="horizontalScroll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25" name="横卷形 24"/>
          <p:cNvSpPr/>
          <p:nvPr/>
        </p:nvSpPr>
        <p:spPr>
          <a:xfrm>
            <a:off x="2195737" y="2824151"/>
            <a:ext cx="4968553" cy="1224136"/>
          </a:xfrm>
          <a:prstGeom prst="horizontalScroll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 bwMode="auto">
          <a:xfrm flipV="1">
            <a:off x="-36511" y="-20538"/>
            <a:ext cx="9168289" cy="645010"/>
          </a:xfrm>
          <a:prstGeom prst="rect">
            <a:avLst/>
          </a:prstGeom>
          <a:solidFill>
            <a:srgbClr val="A85008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rgbClr val="C0504D">
                <a:lumMod val="60000"/>
                <a:lumOff val="40000"/>
                <a:alpha val="40000"/>
              </a:srgbClr>
            </a:glow>
          </a:effectLst>
        </p:spPr>
        <p:txBody>
          <a:bodyPr lIns="68547" tIns="34277" rIns="68547" bIns="34277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801370">
              <a:defRPr/>
            </a:pPr>
            <a:endParaRPr lang="zh-CN" altLang="en-US" sz="1500" dirty="0">
              <a:ln>
                <a:solidFill>
                  <a:srgbClr val="660033"/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47" name="矩形 46"/>
          <p:cNvSpPr/>
          <p:nvPr/>
        </p:nvSpPr>
        <p:spPr bwMode="auto">
          <a:xfrm flipV="1">
            <a:off x="-1867" y="4803999"/>
            <a:ext cx="9168289" cy="339502"/>
          </a:xfrm>
          <a:prstGeom prst="rect">
            <a:avLst/>
          </a:prstGeom>
          <a:solidFill>
            <a:srgbClr val="A85008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rgbClr val="C0504D">
                <a:lumMod val="60000"/>
                <a:lumOff val="40000"/>
                <a:alpha val="40000"/>
              </a:srgbClr>
            </a:glow>
          </a:effectLst>
        </p:spPr>
        <p:txBody>
          <a:bodyPr lIns="68547" tIns="34277" rIns="68547" bIns="34277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801370">
              <a:defRPr/>
            </a:pPr>
            <a:endParaRPr lang="zh-CN" altLang="en-US" sz="1500" dirty="0">
              <a:ln>
                <a:solidFill>
                  <a:srgbClr val="660033"/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424694" y="1502957"/>
            <a:ext cx="5406229" cy="769435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4400" b="1" dirty="0">
                <a:solidFill>
                  <a:srgbClr val="CC33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富庶天下看发展</a:t>
            </a:r>
          </a:p>
        </p:txBody>
      </p:sp>
      <p:sp>
        <p:nvSpPr>
          <p:cNvPr id="33" name="矩形 32"/>
          <p:cNvSpPr/>
          <p:nvPr/>
        </p:nvSpPr>
        <p:spPr>
          <a:xfrm>
            <a:off x="2483769" y="3051501"/>
            <a:ext cx="4406017" cy="769435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4400" b="1" dirty="0">
                <a:solidFill>
                  <a:srgbClr val="CC33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今非昔比话变迁</a:t>
            </a:r>
          </a:p>
        </p:txBody>
      </p:sp>
      <p:sp>
        <p:nvSpPr>
          <p:cNvPr id="34" name="矩形 33"/>
          <p:cNvSpPr/>
          <p:nvPr/>
        </p:nvSpPr>
        <p:spPr>
          <a:xfrm>
            <a:off x="35498" y="-20537"/>
            <a:ext cx="4092311" cy="684801"/>
          </a:xfrm>
          <a:prstGeom prst="rect">
            <a:avLst/>
          </a:prstGeom>
        </p:spPr>
        <p:txBody>
          <a:bodyPr wrap="square" lIns="68573" tIns="34289" rIns="68573" bIns="34289">
            <a:spAutoFit/>
          </a:bodyPr>
          <a:lstStyle/>
          <a:p>
            <a:pPr algn="ctr" defTabSz="685800"/>
            <a:r>
              <a:rPr lang="zh-CN" altLang="en-US" sz="4000" dirty="0">
                <a:solidFill>
                  <a:schemeClr val="bg2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宋代经济的发展</a:t>
            </a:r>
          </a:p>
        </p:txBody>
      </p:sp>
      <p:sp>
        <p:nvSpPr>
          <p:cNvPr id="49" name="直角三角形 48"/>
          <p:cNvSpPr/>
          <p:nvPr/>
        </p:nvSpPr>
        <p:spPr>
          <a:xfrm flipH="1" flipV="1">
            <a:off x="6555034" y="2037"/>
            <a:ext cx="1293798" cy="622435"/>
          </a:xfrm>
          <a:prstGeom prst="rtTriangle">
            <a:avLst/>
          </a:prstGeom>
          <a:solidFill>
            <a:srgbClr val="EEECE1">
              <a:lumMod val="9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32" tIns="45716" rIns="91432" bIns="45716" anchor="ctr"/>
          <a:lstStyle/>
          <a:p>
            <a:pPr algn="ctr" defTabSz="814070">
              <a:defRPr/>
            </a:pPr>
            <a:endParaRPr lang="zh-CN" altLang="en-US" sz="1400" b="1" kern="0" noProof="1">
              <a:solidFill>
                <a:sysClr val="window" lastClr="FFFFFF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52" name="矩形 51"/>
          <p:cNvSpPr/>
          <p:nvPr/>
        </p:nvSpPr>
        <p:spPr>
          <a:xfrm flipH="1">
            <a:off x="7812362" y="2038"/>
            <a:ext cx="1335943" cy="622436"/>
          </a:xfrm>
          <a:prstGeom prst="rect">
            <a:avLst/>
          </a:prstGeom>
          <a:solidFill>
            <a:srgbClr val="EEECE1">
              <a:lumMod val="9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32" tIns="45716" rIns="91432" bIns="45716" anchor="ctr"/>
          <a:lstStyle/>
          <a:p>
            <a:pPr algn="ctr" defTabSz="814070">
              <a:defRPr/>
            </a:pPr>
            <a:endParaRPr lang="zh-CN" altLang="en-US" sz="1400" b="1" kern="0" noProof="1">
              <a:solidFill>
                <a:sysClr val="window" lastClr="FFFFFF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668345" y="-20536"/>
            <a:ext cx="1440160" cy="646327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</a:t>
            </a:r>
            <a:r>
              <a:rPr lang="en-US" altLang="zh-CN" sz="3600" b="1" dirty="0">
                <a:solidFill>
                  <a:schemeClr val="accent6">
                    <a:lumMod val="50000"/>
                  </a:schemeClr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9</a:t>
            </a:r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课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5" descr="t01aa1a8c3ff214cf0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79" y="756076"/>
            <a:ext cx="8351340" cy="4488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Text Box 7"/>
          <p:cNvSpPr txBox="1">
            <a:spLocks noChangeArrowheads="1"/>
          </p:cNvSpPr>
          <p:nvPr/>
        </p:nvSpPr>
        <p:spPr bwMode="auto">
          <a:xfrm>
            <a:off x="395291" y="3003949"/>
            <a:ext cx="2592387" cy="311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8" rIns="91436" bIns="45718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zh-CN" altLang="zh-CN" sz="1400">
              <a:solidFill>
                <a:srgbClr val="000000"/>
              </a:solidFill>
              <a:ea typeface="华文新魏" panose="02010800040101010101" pitchFamily="2" charset="-122"/>
            </a:endParaRPr>
          </a:p>
        </p:txBody>
      </p:sp>
      <p:sp>
        <p:nvSpPr>
          <p:cNvPr id="210952" name="Text Box 8"/>
          <p:cNvSpPr txBox="1">
            <a:spLocks noChangeArrowheads="1"/>
          </p:cNvSpPr>
          <p:nvPr/>
        </p:nvSpPr>
        <p:spPr bwMode="auto">
          <a:xfrm>
            <a:off x="649526" y="3268178"/>
            <a:ext cx="2375646" cy="954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CC3300"/>
                </a:solidFill>
                <a:ea typeface="华文新魏" panose="02010800040101010101" pitchFamily="2" charset="-122"/>
              </a:rPr>
              <a:t>鼓励发展经济的</a:t>
            </a:r>
            <a:r>
              <a:rPr lang="zh-CN" altLang="en-US" sz="2800" b="1" dirty="0">
                <a:solidFill>
                  <a:srgbClr val="006600"/>
                </a:solidFill>
                <a:ea typeface="华文新魏" panose="02010800040101010101" pitchFamily="2" charset="-122"/>
              </a:rPr>
              <a:t>政策</a:t>
            </a:r>
          </a:p>
        </p:txBody>
      </p:sp>
      <p:sp>
        <p:nvSpPr>
          <p:cNvPr id="36870" name="Text Box 9"/>
          <p:cNvSpPr txBox="1">
            <a:spLocks noChangeArrowheads="1"/>
          </p:cNvSpPr>
          <p:nvPr/>
        </p:nvSpPr>
        <p:spPr bwMode="auto">
          <a:xfrm>
            <a:off x="2195514" y="951311"/>
            <a:ext cx="1871662" cy="311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8" rIns="91436" bIns="45718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zh-CN" altLang="zh-CN" sz="1400">
              <a:solidFill>
                <a:srgbClr val="000000"/>
              </a:solidFill>
              <a:ea typeface="华文新魏" panose="02010800040101010101" pitchFamily="2" charset="-122"/>
            </a:endParaRPr>
          </a:p>
        </p:txBody>
      </p:sp>
      <p:sp>
        <p:nvSpPr>
          <p:cNvPr id="210954" name="Text Box 10"/>
          <p:cNvSpPr txBox="1">
            <a:spLocks noChangeArrowheads="1"/>
          </p:cNvSpPr>
          <p:nvPr/>
        </p:nvSpPr>
        <p:spPr bwMode="auto">
          <a:xfrm>
            <a:off x="2639462" y="1244596"/>
            <a:ext cx="1140377" cy="966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ts val="10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CC3300"/>
                </a:solidFill>
                <a:ea typeface="华文新魏" panose="02010800040101010101" pitchFamily="2" charset="-122"/>
              </a:rPr>
              <a:t>重视</a:t>
            </a:r>
          </a:p>
          <a:p>
            <a:pPr fontAlgn="base">
              <a:spcBef>
                <a:spcPts val="10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006600"/>
                </a:solidFill>
                <a:ea typeface="华文新魏" panose="02010800040101010101" pitchFamily="2" charset="-122"/>
              </a:rPr>
              <a:t>科技</a:t>
            </a:r>
            <a:endParaRPr lang="zh-CN" altLang="en-US" sz="2800" b="1" dirty="0">
              <a:solidFill>
                <a:srgbClr val="CC3300"/>
              </a:solidFill>
              <a:ea typeface="华文新魏" panose="02010800040101010101" pitchFamily="2" charset="-122"/>
            </a:endParaRPr>
          </a:p>
        </p:txBody>
      </p:sp>
      <p:sp>
        <p:nvSpPr>
          <p:cNvPr id="36872" name="Text Box 11"/>
          <p:cNvSpPr txBox="1">
            <a:spLocks noChangeArrowheads="1"/>
          </p:cNvSpPr>
          <p:nvPr/>
        </p:nvSpPr>
        <p:spPr bwMode="auto">
          <a:xfrm>
            <a:off x="5364166" y="3274220"/>
            <a:ext cx="2879725" cy="311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8" rIns="91436" bIns="45718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zh-CN" altLang="zh-CN" sz="1400">
              <a:solidFill>
                <a:srgbClr val="000000"/>
              </a:solidFill>
              <a:ea typeface="华文新魏" panose="02010800040101010101" pitchFamily="2" charset="-122"/>
            </a:endParaRPr>
          </a:p>
        </p:txBody>
      </p:sp>
      <p:sp>
        <p:nvSpPr>
          <p:cNvPr id="210956" name="Text Box 12"/>
          <p:cNvSpPr txBox="1">
            <a:spLocks noChangeArrowheads="1"/>
          </p:cNvSpPr>
          <p:nvPr/>
        </p:nvSpPr>
        <p:spPr bwMode="auto">
          <a:xfrm>
            <a:off x="5761002" y="3391291"/>
            <a:ext cx="2305050" cy="954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8" rIns="91436" bIns="45718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CC3300"/>
                </a:solidFill>
                <a:ea typeface="华文新魏" panose="02010800040101010101" pitchFamily="2" charset="-122"/>
              </a:rPr>
              <a:t>保持社会的</a:t>
            </a:r>
            <a:r>
              <a:rPr lang="zh-CN" altLang="en-US" sz="2800" b="1" dirty="0">
                <a:solidFill>
                  <a:srgbClr val="006600"/>
                </a:solidFill>
                <a:ea typeface="华文新魏" panose="02010800040101010101" pitchFamily="2" charset="-122"/>
              </a:rPr>
              <a:t>安定团结</a:t>
            </a:r>
          </a:p>
        </p:txBody>
      </p:sp>
      <p:sp>
        <p:nvSpPr>
          <p:cNvPr id="36874" name="Text Box 13"/>
          <p:cNvSpPr txBox="1">
            <a:spLocks noChangeArrowheads="1"/>
          </p:cNvSpPr>
          <p:nvPr/>
        </p:nvSpPr>
        <p:spPr bwMode="auto">
          <a:xfrm>
            <a:off x="4427543" y="1168006"/>
            <a:ext cx="1728787" cy="311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8" rIns="91436" bIns="45718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zh-CN" altLang="zh-CN" sz="1400">
              <a:solidFill>
                <a:srgbClr val="000000"/>
              </a:solidFill>
              <a:ea typeface="华文新魏" panose="02010800040101010101" pitchFamily="2" charset="-122"/>
            </a:endParaRPr>
          </a:p>
        </p:txBody>
      </p:sp>
      <p:sp>
        <p:nvSpPr>
          <p:cNvPr id="210958" name="Text Box 14"/>
          <p:cNvSpPr txBox="1">
            <a:spLocks noChangeArrowheads="1"/>
          </p:cNvSpPr>
          <p:nvPr/>
        </p:nvSpPr>
        <p:spPr bwMode="auto">
          <a:xfrm>
            <a:off x="4625062" y="1531910"/>
            <a:ext cx="2017712" cy="954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8" rIns="91436" bIns="45718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Aft>
                <a:spcPct val="0"/>
              </a:spcAft>
            </a:pPr>
            <a:r>
              <a:rPr lang="zh-CN" altLang="en-US" sz="2800" b="1" dirty="0">
                <a:solidFill>
                  <a:srgbClr val="CC3300"/>
                </a:solidFill>
                <a:ea typeface="华文新魏" panose="02010800040101010101" pitchFamily="2" charset="-122"/>
              </a:rPr>
              <a:t>保持生态</a:t>
            </a:r>
            <a:endParaRPr lang="en-US" altLang="zh-CN" sz="2800" b="1" dirty="0">
              <a:solidFill>
                <a:srgbClr val="CC3300"/>
              </a:solidFill>
              <a:ea typeface="华文新魏" panose="02010800040101010101" pitchFamily="2" charset="-122"/>
            </a:endParaRPr>
          </a:p>
          <a:p>
            <a:pPr algn="ctr" fontAlgn="base">
              <a:spcAft>
                <a:spcPct val="0"/>
              </a:spcAft>
            </a:pPr>
            <a:r>
              <a:rPr lang="zh-CN" altLang="en-US" sz="2800" b="1" dirty="0">
                <a:solidFill>
                  <a:srgbClr val="006600"/>
                </a:solidFill>
                <a:ea typeface="华文新魏" panose="02010800040101010101" pitchFamily="2" charset="-122"/>
              </a:rPr>
              <a:t>环境</a:t>
            </a:r>
            <a:endParaRPr lang="zh-CN" altLang="en-US" sz="2800" b="1" dirty="0">
              <a:solidFill>
                <a:srgbClr val="CC3300"/>
              </a:solidFill>
              <a:ea typeface="华文新魏" panose="02010800040101010101" pitchFamily="2" charset="-122"/>
            </a:endParaRPr>
          </a:p>
        </p:txBody>
      </p:sp>
      <p:sp>
        <p:nvSpPr>
          <p:cNvPr id="210960" name="Rectangle 16"/>
          <p:cNvSpPr>
            <a:spLocks noChangeArrowheads="1"/>
          </p:cNvSpPr>
          <p:nvPr/>
        </p:nvSpPr>
        <p:spPr bwMode="auto">
          <a:xfrm>
            <a:off x="1652867" y="2477041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6" tIns="45718" rIns="91436" bIns="45718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FF0000"/>
                </a:solidFill>
                <a:ea typeface="黑体" panose="02010609060101010101" pitchFamily="49" charset="-122"/>
              </a:rPr>
              <a:t>国泰民安</a:t>
            </a:r>
          </a:p>
        </p:txBody>
      </p:sp>
      <p:sp>
        <p:nvSpPr>
          <p:cNvPr id="210961" name="Rectangle 17"/>
          <p:cNvSpPr>
            <a:spLocks noChangeArrowheads="1"/>
          </p:cNvSpPr>
          <p:nvPr/>
        </p:nvSpPr>
        <p:spPr bwMode="auto">
          <a:xfrm>
            <a:off x="5829090" y="2552587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6" tIns="45718" rIns="91436" bIns="45718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FF0000"/>
                </a:solidFill>
                <a:ea typeface="黑体" panose="02010609060101010101" pitchFamily="49" charset="-122"/>
              </a:rPr>
              <a:t>经济繁荣</a:t>
            </a:r>
          </a:p>
        </p:txBody>
      </p:sp>
      <p:sp>
        <p:nvSpPr>
          <p:cNvPr id="36881" name="Text Box 22"/>
          <p:cNvSpPr txBox="1">
            <a:spLocks noChangeArrowheads="1"/>
          </p:cNvSpPr>
          <p:nvPr/>
        </p:nvSpPr>
        <p:spPr bwMode="auto">
          <a:xfrm>
            <a:off x="3924305" y="2085977"/>
            <a:ext cx="576263" cy="311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8" rIns="91436" bIns="45718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zh-CN" altLang="zh-CN" sz="1400">
              <a:solidFill>
                <a:srgbClr val="000000"/>
              </a:solidFill>
              <a:ea typeface="华文新魏" panose="02010800040101010101" pitchFamily="2" charset="-122"/>
            </a:endParaRPr>
          </a:p>
        </p:txBody>
      </p:sp>
      <p:sp>
        <p:nvSpPr>
          <p:cNvPr id="36882" name="Text Box 23"/>
          <p:cNvSpPr txBox="1">
            <a:spLocks noChangeArrowheads="1"/>
          </p:cNvSpPr>
          <p:nvPr/>
        </p:nvSpPr>
        <p:spPr bwMode="auto">
          <a:xfrm>
            <a:off x="3959230" y="3075806"/>
            <a:ext cx="936625" cy="1384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8" rIns="91436" bIns="45718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006600"/>
                </a:solidFill>
                <a:ea typeface="黑体" panose="02010609060101010101" pitchFamily="49" charset="-122"/>
              </a:rPr>
              <a:t>宋代经济启示</a:t>
            </a:r>
          </a:p>
        </p:txBody>
      </p:sp>
      <p:sp>
        <p:nvSpPr>
          <p:cNvPr id="20" name="矩形 19"/>
          <p:cNvSpPr/>
          <p:nvPr/>
        </p:nvSpPr>
        <p:spPr bwMode="auto">
          <a:xfrm flipV="1">
            <a:off x="6" y="-92545"/>
            <a:ext cx="9168289" cy="621007"/>
          </a:xfrm>
          <a:prstGeom prst="rect">
            <a:avLst/>
          </a:prstGeom>
          <a:solidFill>
            <a:srgbClr val="A85008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rgbClr val="C0504D">
                <a:lumMod val="60000"/>
                <a:lumOff val="40000"/>
                <a:alpha val="40000"/>
              </a:srgbClr>
            </a:glow>
          </a:effectLst>
        </p:spPr>
        <p:txBody>
          <a:bodyPr lIns="68547" tIns="34277" rIns="68547" bIns="34277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801370">
              <a:defRPr/>
            </a:pPr>
            <a:endParaRPr lang="zh-CN" altLang="en-US" sz="1500" dirty="0">
              <a:ln>
                <a:solidFill>
                  <a:srgbClr val="660033"/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79512" y="-49785"/>
            <a:ext cx="6768752" cy="523214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贰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今非昔比话变迁</a:t>
            </a:r>
          </a:p>
        </p:txBody>
      </p:sp>
      <p:sp>
        <p:nvSpPr>
          <p:cNvPr id="22" name="L 形 21"/>
          <p:cNvSpPr/>
          <p:nvPr/>
        </p:nvSpPr>
        <p:spPr>
          <a:xfrm rot="13173812">
            <a:off x="570755" y="19826"/>
            <a:ext cx="430133" cy="419731"/>
          </a:xfrm>
          <a:prstGeom prst="corner">
            <a:avLst>
              <a:gd name="adj1" fmla="val 16934"/>
              <a:gd name="adj2" fmla="val 17208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785821" y="664233"/>
            <a:ext cx="5206601" cy="461659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成今日之鉴</a:t>
            </a:r>
            <a:r>
              <a:rPr lang="en-US" altLang="zh-CN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今日治国启示</a:t>
            </a:r>
          </a:p>
        </p:txBody>
      </p:sp>
      <p:grpSp>
        <p:nvGrpSpPr>
          <p:cNvPr id="28" name="组合 27"/>
          <p:cNvGrpSpPr/>
          <p:nvPr>
            <p:custDataLst>
              <p:tags r:id="rId1"/>
            </p:custDataLst>
          </p:nvPr>
        </p:nvGrpSpPr>
        <p:grpSpPr>
          <a:xfrm>
            <a:off x="325326" y="773743"/>
            <a:ext cx="351865" cy="352148"/>
            <a:chOff x="7549402" y="3103721"/>
            <a:chExt cx="638175" cy="638175"/>
          </a:xfrm>
          <a:gradFill>
            <a:gsLst>
              <a:gs pos="49000">
                <a:srgbClr val="B5C4B1"/>
              </a:gs>
              <a:gs pos="99000">
                <a:srgbClr val="7B8B70"/>
              </a:gs>
              <a:gs pos="0">
                <a:srgbClr val="E0E5DF"/>
              </a:gs>
            </a:gsLst>
            <a:lin scaled="0"/>
          </a:gradFill>
        </p:grpSpPr>
        <p:sp>
          <p:nvSpPr>
            <p:cNvPr id="29" name="Oval 58"/>
            <p:cNvSpPr/>
            <p:nvPr>
              <p:custDataLst>
                <p:tags r:id="rId2"/>
              </p:custDataLst>
            </p:nvPr>
          </p:nvSpPr>
          <p:spPr>
            <a:xfrm>
              <a:off x="7549402" y="3103721"/>
              <a:ext cx="638175" cy="63817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Freeform 5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7689102" y="3283109"/>
              <a:ext cx="347662" cy="274637"/>
            </a:xfrm>
            <a:custGeom>
              <a:avLst/>
              <a:gdLst>
                <a:gd name="T0" fmla="*/ 410 w 411"/>
                <a:gd name="T1" fmla="*/ 309 h 324"/>
                <a:gd name="T2" fmla="*/ 410 w 411"/>
                <a:gd name="T3" fmla="*/ 46 h 324"/>
                <a:gd name="T4" fmla="*/ 395 w 411"/>
                <a:gd name="T5" fmla="*/ 32 h 324"/>
                <a:gd name="T6" fmla="*/ 210 w 411"/>
                <a:gd name="T7" fmla="*/ 32 h 324"/>
                <a:gd name="T8" fmla="*/ 200 w 411"/>
                <a:gd name="T9" fmla="*/ 17 h 324"/>
                <a:gd name="T10" fmla="*/ 200 w 411"/>
                <a:gd name="T11" fmla="*/ 15 h 324"/>
                <a:gd name="T12" fmla="*/ 184 w 411"/>
                <a:gd name="T13" fmla="*/ 0 h 324"/>
                <a:gd name="T14" fmla="*/ 86 w 411"/>
                <a:gd name="T15" fmla="*/ 0 h 324"/>
                <a:gd name="T16" fmla="*/ 70 w 411"/>
                <a:gd name="T17" fmla="*/ 15 h 324"/>
                <a:gd name="T18" fmla="*/ 70 w 411"/>
                <a:gd name="T19" fmla="*/ 17 h 324"/>
                <a:gd name="T20" fmla="*/ 60 w 411"/>
                <a:gd name="T21" fmla="*/ 32 h 324"/>
                <a:gd name="T22" fmla="*/ 60 w 411"/>
                <a:gd name="T23" fmla="*/ 32 h 324"/>
                <a:gd name="T24" fmla="*/ 46 w 411"/>
                <a:gd name="T25" fmla="*/ 46 h 324"/>
                <a:gd name="T26" fmla="*/ 46 w 411"/>
                <a:gd name="T27" fmla="*/ 122 h 324"/>
                <a:gd name="T28" fmla="*/ 14 w 411"/>
                <a:gd name="T29" fmla="*/ 122 h 324"/>
                <a:gd name="T30" fmla="*/ 5 w 411"/>
                <a:gd name="T31" fmla="*/ 138 h 324"/>
                <a:gd name="T32" fmla="*/ 38 w 411"/>
                <a:gd name="T33" fmla="*/ 309 h 324"/>
                <a:gd name="T34" fmla="*/ 53 w 411"/>
                <a:gd name="T35" fmla="*/ 324 h 324"/>
                <a:gd name="T36" fmla="*/ 403 w 411"/>
                <a:gd name="T37" fmla="*/ 324 h 324"/>
                <a:gd name="T38" fmla="*/ 410 w 411"/>
                <a:gd name="T39" fmla="*/ 309 h 324"/>
                <a:gd name="T40" fmla="*/ 392 w 411"/>
                <a:gd name="T41" fmla="*/ 144 h 324"/>
                <a:gd name="T42" fmla="*/ 392 w 411"/>
                <a:gd name="T43" fmla="*/ 316 h 324"/>
                <a:gd name="T44" fmla="*/ 359 w 411"/>
                <a:gd name="T45" fmla="*/ 132 h 324"/>
                <a:gd name="T46" fmla="*/ 345 w 411"/>
                <a:gd name="T47" fmla="*/ 123 h 324"/>
                <a:gd name="T48" fmla="*/ 64 w 411"/>
                <a:gd name="T49" fmla="*/ 123 h 324"/>
                <a:gd name="T50" fmla="*/ 64 w 411"/>
                <a:gd name="T51" fmla="*/ 64 h 324"/>
                <a:gd name="T52" fmla="*/ 392 w 411"/>
                <a:gd name="T53" fmla="*/ 64 h 324"/>
                <a:gd name="T54" fmla="*/ 392 w 411"/>
                <a:gd name="T55" fmla="*/ 1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1" h="324">
                  <a:moveTo>
                    <a:pt x="410" y="309"/>
                  </a:moveTo>
                  <a:cubicBezTo>
                    <a:pt x="410" y="46"/>
                    <a:pt x="410" y="46"/>
                    <a:pt x="410" y="46"/>
                  </a:cubicBezTo>
                  <a:cubicBezTo>
                    <a:pt x="410" y="38"/>
                    <a:pt x="403" y="32"/>
                    <a:pt x="395" y="32"/>
                  </a:cubicBezTo>
                  <a:cubicBezTo>
                    <a:pt x="210" y="32"/>
                    <a:pt x="210" y="32"/>
                    <a:pt x="210" y="32"/>
                  </a:cubicBezTo>
                  <a:cubicBezTo>
                    <a:pt x="204" y="32"/>
                    <a:pt x="200" y="21"/>
                    <a:pt x="200" y="17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0" y="7"/>
                    <a:pt x="193" y="0"/>
                    <a:pt x="184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77" y="0"/>
                    <a:pt x="70" y="7"/>
                    <a:pt x="70" y="15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0" y="21"/>
                    <a:pt x="66" y="32"/>
                    <a:pt x="60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52" y="32"/>
                    <a:pt x="46" y="38"/>
                    <a:pt x="46" y="46"/>
                  </a:cubicBezTo>
                  <a:cubicBezTo>
                    <a:pt x="46" y="122"/>
                    <a:pt x="46" y="122"/>
                    <a:pt x="46" y="122"/>
                  </a:cubicBezTo>
                  <a:cubicBezTo>
                    <a:pt x="14" y="122"/>
                    <a:pt x="14" y="122"/>
                    <a:pt x="14" y="122"/>
                  </a:cubicBezTo>
                  <a:cubicBezTo>
                    <a:pt x="14" y="122"/>
                    <a:pt x="0" y="122"/>
                    <a:pt x="5" y="138"/>
                  </a:cubicBezTo>
                  <a:cubicBezTo>
                    <a:pt x="38" y="309"/>
                    <a:pt x="38" y="309"/>
                    <a:pt x="38" y="309"/>
                  </a:cubicBezTo>
                  <a:cubicBezTo>
                    <a:pt x="38" y="317"/>
                    <a:pt x="44" y="324"/>
                    <a:pt x="53" y="324"/>
                  </a:cubicBezTo>
                  <a:cubicBezTo>
                    <a:pt x="403" y="324"/>
                    <a:pt x="403" y="324"/>
                    <a:pt x="403" y="324"/>
                  </a:cubicBezTo>
                  <a:cubicBezTo>
                    <a:pt x="411" y="324"/>
                    <a:pt x="410" y="309"/>
                    <a:pt x="410" y="309"/>
                  </a:cubicBezTo>
                  <a:close/>
                  <a:moveTo>
                    <a:pt x="392" y="144"/>
                  </a:moveTo>
                  <a:cubicBezTo>
                    <a:pt x="392" y="316"/>
                    <a:pt x="392" y="316"/>
                    <a:pt x="392" y="316"/>
                  </a:cubicBezTo>
                  <a:cubicBezTo>
                    <a:pt x="359" y="132"/>
                    <a:pt x="359" y="132"/>
                    <a:pt x="359" y="132"/>
                  </a:cubicBezTo>
                  <a:cubicBezTo>
                    <a:pt x="356" y="122"/>
                    <a:pt x="345" y="123"/>
                    <a:pt x="345" y="123"/>
                  </a:cubicBezTo>
                  <a:cubicBezTo>
                    <a:pt x="64" y="123"/>
                    <a:pt x="64" y="123"/>
                    <a:pt x="64" y="123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392" y="64"/>
                    <a:pt x="392" y="64"/>
                    <a:pt x="392" y="64"/>
                  </a:cubicBezTo>
                  <a:lnTo>
                    <a:pt x="392" y="1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52" grpId="0"/>
      <p:bldP spid="210954" grpId="0"/>
      <p:bldP spid="210956" grpId="0"/>
      <p:bldP spid="210958" grpId="0"/>
      <p:bldP spid="210960" grpId="0"/>
      <p:bldP spid="21096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 flipV="1">
            <a:off x="6" y="-92545"/>
            <a:ext cx="9168289" cy="621007"/>
          </a:xfrm>
          <a:prstGeom prst="rect">
            <a:avLst/>
          </a:prstGeom>
          <a:solidFill>
            <a:srgbClr val="A85008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rgbClr val="C0504D">
                <a:lumMod val="60000"/>
                <a:lumOff val="40000"/>
                <a:alpha val="40000"/>
              </a:srgbClr>
            </a:glow>
          </a:effectLst>
        </p:spPr>
        <p:txBody>
          <a:bodyPr lIns="68547" tIns="34277" rIns="68547" bIns="34277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801370">
              <a:defRPr/>
            </a:pPr>
            <a:endParaRPr lang="zh-CN" altLang="en-US" sz="1500" dirty="0">
              <a:ln>
                <a:solidFill>
                  <a:srgbClr val="660033"/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9512" y="-49785"/>
            <a:ext cx="6768752" cy="523214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贰   今非昔比话变迁</a:t>
            </a:r>
          </a:p>
        </p:txBody>
      </p:sp>
      <p:sp>
        <p:nvSpPr>
          <p:cNvPr id="4" name="L 形 3"/>
          <p:cNvSpPr/>
          <p:nvPr/>
        </p:nvSpPr>
        <p:spPr>
          <a:xfrm rot="13173812">
            <a:off x="570755" y="19826"/>
            <a:ext cx="430133" cy="419731"/>
          </a:xfrm>
          <a:prstGeom prst="corner">
            <a:avLst>
              <a:gd name="adj1" fmla="val 16934"/>
              <a:gd name="adj2" fmla="val 17208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727" y="1203599"/>
            <a:ext cx="5876844" cy="3818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683568" y="653958"/>
            <a:ext cx="2917666" cy="461659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成今日之鉴</a:t>
            </a:r>
          </a:p>
        </p:txBody>
      </p:sp>
      <p:grpSp>
        <p:nvGrpSpPr>
          <p:cNvPr id="10" name="组合 9"/>
          <p:cNvGrpSpPr/>
          <p:nvPr>
            <p:custDataLst>
              <p:tags r:id="rId1"/>
            </p:custDataLst>
          </p:nvPr>
        </p:nvGrpSpPr>
        <p:grpSpPr>
          <a:xfrm>
            <a:off x="323528" y="800992"/>
            <a:ext cx="267915" cy="253161"/>
            <a:chOff x="7549402" y="3103721"/>
            <a:chExt cx="638175" cy="638175"/>
          </a:xfrm>
          <a:gradFill>
            <a:gsLst>
              <a:gs pos="49000">
                <a:srgbClr val="B5C4B1"/>
              </a:gs>
              <a:gs pos="99000">
                <a:srgbClr val="7B8B70"/>
              </a:gs>
              <a:gs pos="0">
                <a:srgbClr val="E0E5DF"/>
              </a:gs>
            </a:gsLst>
            <a:lin scaled="0"/>
          </a:gradFill>
        </p:grpSpPr>
        <p:sp>
          <p:nvSpPr>
            <p:cNvPr id="11" name="Oval 58"/>
            <p:cNvSpPr/>
            <p:nvPr>
              <p:custDataLst>
                <p:tags r:id="rId2"/>
              </p:custDataLst>
            </p:nvPr>
          </p:nvSpPr>
          <p:spPr>
            <a:xfrm>
              <a:off x="7549402" y="3103721"/>
              <a:ext cx="638175" cy="63817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Freeform 5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7689102" y="3283109"/>
              <a:ext cx="347662" cy="274637"/>
            </a:xfrm>
            <a:custGeom>
              <a:avLst/>
              <a:gdLst>
                <a:gd name="T0" fmla="*/ 410 w 411"/>
                <a:gd name="T1" fmla="*/ 309 h 324"/>
                <a:gd name="T2" fmla="*/ 410 w 411"/>
                <a:gd name="T3" fmla="*/ 46 h 324"/>
                <a:gd name="T4" fmla="*/ 395 w 411"/>
                <a:gd name="T5" fmla="*/ 32 h 324"/>
                <a:gd name="T6" fmla="*/ 210 w 411"/>
                <a:gd name="T7" fmla="*/ 32 h 324"/>
                <a:gd name="T8" fmla="*/ 200 w 411"/>
                <a:gd name="T9" fmla="*/ 17 h 324"/>
                <a:gd name="T10" fmla="*/ 200 w 411"/>
                <a:gd name="T11" fmla="*/ 15 h 324"/>
                <a:gd name="T12" fmla="*/ 184 w 411"/>
                <a:gd name="T13" fmla="*/ 0 h 324"/>
                <a:gd name="T14" fmla="*/ 86 w 411"/>
                <a:gd name="T15" fmla="*/ 0 h 324"/>
                <a:gd name="T16" fmla="*/ 70 w 411"/>
                <a:gd name="T17" fmla="*/ 15 h 324"/>
                <a:gd name="T18" fmla="*/ 70 w 411"/>
                <a:gd name="T19" fmla="*/ 17 h 324"/>
                <a:gd name="T20" fmla="*/ 60 w 411"/>
                <a:gd name="T21" fmla="*/ 32 h 324"/>
                <a:gd name="T22" fmla="*/ 60 w 411"/>
                <a:gd name="T23" fmla="*/ 32 h 324"/>
                <a:gd name="T24" fmla="*/ 46 w 411"/>
                <a:gd name="T25" fmla="*/ 46 h 324"/>
                <a:gd name="T26" fmla="*/ 46 w 411"/>
                <a:gd name="T27" fmla="*/ 122 h 324"/>
                <a:gd name="T28" fmla="*/ 14 w 411"/>
                <a:gd name="T29" fmla="*/ 122 h 324"/>
                <a:gd name="T30" fmla="*/ 5 w 411"/>
                <a:gd name="T31" fmla="*/ 138 h 324"/>
                <a:gd name="T32" fmla="*/ 38 w 411"/>
                <a:gd name="T33" fmla="*/ 309 h 324"/>
                <a:gd name="T34" fmla="*/ 53 w 411"/>
                <a:gd name="T35" fmla="*/ 324 h 324"/>
                <a:gd name="T36" fmla="*/ 403 w 411"/>
                <a:gd name="T37" fmla="*/ 324 h 324"/>
                <a:gd name="T38" fmla="*/ 410 w 411"/>
                <a:gd name="T39" fmla="*/ 309 h 324"/>
                <a:gd name="T40" fmla="*/ 392 w 411"/>
                <a:gd name="T41" fmla="*/ 144 h 324"/>
                <a:gd name="T42" fmla="*/ 392 w 411"/>
                <a:gd name="T43" fmla="*/ 316 h 324"/>
                <a:gd name="T44" fmla="*/ 359 w 411"/>
                <a:gd name="T45" fmla="*/ 132 h 324"/>
                <a:gd name="T46" fmla="*/ 345 w 411"/>
                <a:gd name="T47" fmla="*/ 123 h 324"/>
                <a:gd name="T48" fmla="*/ 64 w 411"/>
                <a:gd name="T49" fmla="*/ 123 h 324"/>
                <a:gd name="T50" fmla="*/ 64 w 411"/>
                <a:gd name="T51" fmla="*/ 64 h 324"/>
                <a:gd name="T52" fmla="*/ 392 w 411"/>
                <a:gd name="T53" fmla="*/ 64 h 324"/>
                <a:gd name="T54" fmla="*/ 392 w 411"/>
                <a:gd name="T55" fmla="*/ 1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1" h="324">
                  <a:moveTo>
                    <a:pt x="410" y="309"/>
                  </a:moveTo>
                  <a:cubicBezTo>
                    <a:pt x="410" y="46"/>
                    <a:pt x="410" y="46"/>
                    <a:pt x="410" y="46"/>
                  </a:cubicBezTo>
                  <a:cubicBezTo>
                    <a:pt x="410" y="38"/>
                    <a:pt x="403" y="32"/>
                    <a:pt x="395" y="32"/>
                  </a:cubicBezTo>
                  <a:cubicBezTo>
                    <a:pt x="210" y="32"/>
                    <a:pt x="210" y="32"/>
                    <a:pt x="210" y="32"/>
                  </a:cubicBezTo>
                  <a:cubicBezTo>
                    <a:pt x="204" y="32"/>
                    <a:pt x="200" y="21"/>
                    <a:pt x="200" y="17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0" y="7"/>
                    <a:pt x="193" y="0"/>
                    <a:pt x="184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77" y="0"/>
                    <a:pt x="70" y="7"/>
                    <a:pt x="70" y="15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0" y="21"/>
                    <a:pt x="66" y="32"/>
                    <a:pt x="60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52" y="32"/>
                    <a:pt x="46" y="38"/>
                    <a:pt x="46" y="46"/>
                  </a:cubicBezTo>
                  <a:cubicBezTo>
                    <a:pt x="46" y="122"/>
                    <a:pt x="46" y="122"/>
                    <a:pt x="46" y="122"/>
                  </a:cubicBezTo>
                  <a:cubicBezTo>
                    <a:pt x="14" y="122"/>
                    <a:pt x="14" y="122"/>
                    <a:pt x="14" y="122"/>
                  </a:cubicBezTo>
                  <a:cubicBezTo>
                    <a:pt x="14" y="122"/>
                    <a:pt x="0" y="122"/>
                    <a:pt x="5" y="138"/>
                  </a:cubicBezTo>
                  <a:cubicBezTo>
                    <a:pt x="38" y="309"/>
                    <a:pt x="38" y="309"/>
                    <a:pt x="38" y="309"/>
                  </a:cubicBezTo>
                  <a:cubicBezTo>
                    <a:pt x="38" y="317"/>
                    <a:pt x="44" y="324"/>
                    <a:pt x="53" y="324"/>
                  </a:cubicBezTo>
                  <a:cubicBezTo>
                    <a:pt x="403" y="324"/>
                    <a:pt x="403" y="324"/>
                    <a:pt x="403" y="324"/>
                  </a:cubicBezTo>
                  <a:cubicBezTo>
                    <a:pt x="411" y="324"/>
                    <a:pt x="410" y="309"/>
                    <a:pt x="410" y="309"/>
                  </a:cubicBezTo>
                  <a:close/>
                  <a:moveTo>
                    <a:pt x="392" y="144"/>
                  </a:moveTo>
                  <a:cubicBezTo>
                    <a:pt x="392" y="316"/>
                    <a:pt x="392" y="316"/>
                    <a:pt x="392" y="316"/>
                  </a:cubicBezTo>
                  <a:cubicBezTo>
                    <a:pt x="359" y="132"/>
                    <a:pt x="359" y="132"/>
                    <a:pt x="359" y="132"/>
                  </a:cubicBezTo>
                  <a:cubicBezTo>
                    <a:pt x="356" y="122"/>
                    <a:pt x="345" y="123"/>
                    <a:pt x="345" y="123"/>
                  </a:cubicBezTo>
                  <a:cubicBezTo>
                    <a:pt x="64" y="123"/>
                    <a:pt x="64" y="123"/>
                    <a:pt x="64" y="123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392" y="64"/>
                    <a:pt x="392" y="64"/>
                    <a:pt x="392" y="64"/>
                  </a:cubicBezTo>
                  <a:lnTo>
                    <a:pt x="392" y="1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2339753" y="655416"/>
            <a:ext cx="2659702" cy="461665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今日治国启示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 flipV="1">
            <a:off x="6" y="-92545"/>
            <a:ext cx="9168289" cy="621007"/>
          </a:xfrm>
          <a:prstGeom prst="rect">
            <a:avLst/>
          </a:prstGeom>
          <a:solidFill>
            <a:srgbClr val="A85008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rgbClr val="C0504D">
                <a:lumMod val="60000"/>
                <a:lumOff val="40000"/>
                <a:alpha val="40000"/>
              </a:srgbClr>
            </a:glow>
          </a:effectLst>
        </p:spPr>
        <p:txBody>
          <a:bodyPr lIns="68547" tIns="34277" rIns="68547" bIns="34277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801370">
              <a:defRPr/>
            </a:pPr>
            <a:endParaRPr lang="zh-CN" altLang="en-US" sz="1500" dirty="0">
              <a:ln>
                <a:solidFill>
                  <a:srgbClr val="660033"/>
                </a:solidFill>
              </a:ln>
              <a:solidFill>
                <a:srgbClr val="80808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9512" y="-49785"/>
            <a:ext cx="6768752" cy="523214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800" b="1" kern="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贰</a:t>
            </a:r>
            <a:r>
              <a:rPr lang="zh-CN" altLang="en-US" sz="2800" b="1" kern="0" dirty="0">
                <a:solidFill>
                  <a:srgbClr val="80808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2800" b="1" kern="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今非昔比话变迁</a:t>
            </a:r>
          </a:p>
        </p:txBody>
      </p:sp>
      <p:sp>
        <p:nvSpPr>
          <p:cNvPr id="4" name="L 形 3"/>
          <p:cNvSpPr/>
          <p:nvPr/>
        </p:nvSpPr>
        <p:spPr>
          <a:xfrm rot="13173812">
            <a:off x="570755" y="19826"/>
            <a:ext cx="430133" cy="419731"/>
          </a:xfrm>
          <a:prstGeom prst="corner">
            <a:avLst>
              <a:gd name="adj1" fmla="val 16934"/>
              <a:gd name="adj2" fmla="val 17208"/>
            </a:avLst>
          </a:prstGeom>
          <a:solidFill>
            <a:srgbClr val="FFFF00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lIns="91432" tIns="45716" rIns="91432" bIns="45716" rtlCol="0"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5" name="文本框 3"/>
          <p:cNvSpPr txBox="1">
            <a:spLocks noChangeArrowheads="1"/>
          </p:cNvSpPr>
          <p:nvPr/>
        </p:nvSpPr>
        <p:spPr bwMode="auto">
          <a:xfrm>
            <a:off x="951886" y="2571751"/>
            <a:ext cx="669925" cy="173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689" tIns="34844" rIns="69689" bIns="34844">
            <a:spAutoFit/>
          </a:bodyPr>
          <a:lstStyle>
            <a:lvl1pPr eaLnBrk="0" hangingPunct="0">
              <a:defRPr sz="600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 eaLnBrk="0" hangingPunct="0">
              <a:defRPr sz="600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 eaLnBrk="0" hangingPunct="0">
              <a:defRPr sz="600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 eaLnBrk="0" hangingPunct="0">
              <a:defRPr sz="600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 eaLnBrk="0" hangingPunct="0">
              <a:defRPr sz="600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钟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南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山</a:t>
            </a:r>
          </a:p>
        </p:txBody>
      </p:sp>
      <p:pic>
        <p:nvPicPr>
          <p:cNvPr id="6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347614"/>
            <a:ext cx="5184576" cy="3292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626901" y="641324"/>
            <a:ext cx="2917666" cy="461659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成今日之鉴</a:t>
            </a:r>
          </a:p>
        </p:txBody>
      </p:sp>
      <p:grpSp>
        <p:nvGrpSpPr>
          <p:cNvPr id="11" name="组合 10"/>
          <p:cNvGrpSpPr/>
          <p:nvPr>
            <p:custDataLst>
              <p:tags r:id="rId1"/>
            </p:custDataLst>
          </p:nvPr>
        </p:nvGrpSpPr>
        <p:grpSpPr>
          <a:xfrm>
            <a:off x="345803" y="800992"/>
            <a:ext cx="281098" cy="253161"/>
            <a:chOff x="7549402" y="3103721"/>
            <a:chExt cx="638175" cy="638175"/>
          </a:xfrm>
          <a:gradFill>
            <a:gsLst>
              <a:gs pos="49000">
                <a:srgbClr val="B5C4B1"/>
              </a:gs>
              <a:gs pos="99000">
                <a:srgbClr val="7B8B70"/>
              </a:gs>
              <a:gs pos="0">
                <a:srgbClr val="E0E5DF"/>
              </a:gs>
            </a:gsLst>
            <a:lin scaled="0"/>
          </a:gradFill>
        </p:grpSpPr>
        <p:sp>
          <p:nvSpPr>
            <p:cNvPr id="12" name="Oval 58"/>
            <p:cNvSpPr/>
            <p:nvPr>
              <p:custDataLst>
                <p:tags r:id="rId2"/>
              </p:custDataLst>
            </p:nvPr>
          </p:nvSpPr>
          <p:spPr>
            <a:xfrm>
              <a:off x="7549402" y="3103721"/>
              <a:ext cx="638175" cy="63817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Freeform 5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7689102" y="3283109"/>
              <a:ext cx="347662" cy="274637"/>
            </a:xfrm>
            <a:custGeom>
              <a:avLst/>
              <a:gdLst>
                <a:gd name="T0" fmla="*/ 410 w 411"/>
                <a:gd name="T1" fmla="*/ 309 h 324"/>
                <a:gd name="T2" fmla="*/ 410 w 411"/>
                <a:gd name="T3" fmla="*/ 46 h 324"/>
                <a:gd name="T4" fmla="*/ 395 w 411"/>
                <a:gd name="T5" fmla="*/ 32 h 324"/>
                <a:gd name="T6" fmla="*/ 210 w 411"/>
                <a:gd name="T7" fmla="*/ 32 h 324"/>
                <a:gd name="T8" fmla="*/ 200 w 411"/>
                <a:gd name="T9" fmla="*/ 17 h 324"/>
                <a:gd name="T10" fmla="*/ 200 w 411"/>
                <a:gd name="T11" fmla="*/ 15 h 324"/>
                <a:gd name="T12" fmla="*/ 184 w 411"/>
                <a:gd name="T13" fmla="*/ 0 h 324"/>
                <a:gd name="T14" fmla="*/ 86 w 411"/>
                <a:gd name="T15" fmla="*/ 0 h 324"/>
                <a:gd name="T16" fmla="*/ 70 w 411"/>
                <a:gd name="T17" fmla="*/ 15 h 324"/>
                <a:gd name="T18" fmla="*/ 70 w 411"/>
                <a:gd name="T19" fmla="*/ 17 h 324"/>
                <a:gd name="T20" fmla="*/ 60 w 411"/>
                <a:gd name="T21" fmla="*/ 32 h 324"/>
                <a:gd name="T22" fmla="*/ 60 w 411"/>
                <a:gd name="T23" fmla="*/ 32 h 324"/>
                <a:gd name="T24" fmla="*/ 46 w 411"/>
                <a:gd name="T25" fmla="*/ 46 h 324"/>
                <a:gd name="T26" fmla="*/ 46 w 411"/>
                <a:gd name="T27" fmla="*/ 122 h 324"/>
                <a:gd name="T28" fmla="*/ 14 w 411"/>
                <a:gd name="T29" fmla="*/ 122 h 324"/>
                <a:gd name="T30" fmla="*/ 5 w 411"/>
                <a:gd name="T31" fmla="*/ 138 h 324"/>
                <a:gd name="T32" fmla="*/ 38 w 411"/>
                <a:gd name="T33" fmla="*/ 309 h 324"/>
                <a:gd name="T34" fmla="*/ 53 w 411"/>
                <a:gd name="T35" fmla="*/ 324 h 324"/>
                <a:gd name="T36" fmla="*/ 403 w 411"/>
                <a:gd name="T37" fmla="*/ 324 h 324"/>
                <a:gd name="T38" fmla="*/ 410 w 411"/>
                <a:gd name="T39" fmla="*/ 309 h 324"/>
                <a:gd name="T40" fmla="*/ 392 w 411"/>
                <a:gd name="T41" fmla="*/ 144 h 324"/>
                <a:gd name="T42" fmla="*/ 392 w 411"/>
                <a:gd name="T43" fmla="*/ 316 h 324"/>
                <a:gd name="T44" fmla="*/ 359 w 411"/>
                <a:gd name="T45" fmla="*/ 132 h 324"/>
                <a:gd name="T46" fmla="*/ 345 w 411"/>
                <a:gd name="T47" fmla="*/ 123 h 324"/>
                <a:gd name="T48" fmla="*/ 64 w 411"/>
                <a:gd name="T49" fmla="*/ 123 h 324"/>
                <a:gd name="T50" fmla="*/ 64 w 411"/>
                <a:gd name="T51" fmla="*/ 64 h 324"/>
                <a:gd name="T52" fmla="*/ 392 w 411"/>
                <a:gd name="T53" fmla="*/ 64 h 324"/>
                <a:gd name="T54" fmla="*/ 392 w 411"/>
                <a:gd name="T55" fmla="*/ 1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1" h="324">
                  <a:moveTo>
                    <a:pt x="410" y="309"/>
                  </a:moveTo>
                  <a:cubicBezTo>
                    <a:pt x="410" y="46"/>
                    <a:pt x="410" y="46"/>
                    <a:pt x="410" y="46"/>
                  </a:cubicBezTo>
                  <a:cubicBezTo>
                    <a:pt x="410" y="38"/>
                    <a:pt x="403" y="32"/>
                    <a:pt x="395" y="32"/>
                  </a:cubicBezTo>
                  <a:cubicBezTo>
                    <a:pt x="210" y="32"/>
                    <a:pt x="210" y="32"/>
                    <a:pt x="210" y="32"/>
                  </a:cubicBezTo>
                  <a:cubicBezTo>
                    <a:pt x="204" y="32"/>
                    <a:pt x="200" y="21"/>
                    <a:pt x="200" y="17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0" y="7"/>
                    <a:pt x="193" y="0"/>
                    <a:pt x="184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77" y="0"/>
                    <a:pt x="70" y="7"/>
                    <a:pt x="70" y="15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0" y="21"/>
                    <a:pt x="66" y="32"/>
                    <a:pt x="60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52" y="32"/>
                    <a:pt x="46" y="38"/>
                    <a:pt x="46" y="46"/>
                  </a:cubicBezTo>
                  <a:cubicBezTo>
                    <a:pt x="46" y="122"/>
                    <a:pt x="46" y="122"/>
                    <a:pt x="46" y="122"/>
                  </a:cubicBezTo>
                  <a:cubicBezTo>
                    <a:pt x="14" y="122"/>
                    <a:pt x="14" y="122"/>
                    <a:pt x="14" y="122"/>
                  </a:cubicBezTo>
                  <a:cubicBezTo>
                    <a:pt x="14" y="122"/>
                    <a:pt x="0" y="122"/>
                    <a:pt x="5" y="138"/>
                  </a:cubicBezTo>
                  <a:cubicBezTo>
                    <a:pt x="38" y="309"/>
                    <a:pt x="38" y="309"/>
                    <a:pt x="38" y="309"/>
                  </a:cubicBezTo>
                  <a:cubicBezTo>
                    <a:pt x="38" y="317"/>
                    <a:pt x="44" y="324"/>
                    <a:pt x="53" y="324"/>
                  </a:cubicBezTo>
                  <a:cubicBezTo>
                    <a:pt x="403" y="324"/>
                    <a:pt x="403" y="324"/>
                    <a:pt x="403" y="324"/>
                  </a:cubicBezTo>
                  <a:cubicBezTo>
                    <a:pt x="411" y="324"/>
                    <a:pt x="410" y="309"/>
                    <a:pt x="410" y="309"/>
                  </a:cubicBezTo>
                  <a:close/>
                  <a:moveTo>
                    <a:pt x="392" y="144"/>
                  </a:moveTo>
                  <a:cubicBezTo>
                    <a:pt x="392" y="316"/>
                    <a:pt x="392" y="316"/>
                    <a:pt x="392" y="316"/>
                  </a:cubicBezTo>
                  <a:cubicBezTo>
                    <a:pt x="359" y="132"/>
                    <a:pt x="359" y="132"/>
                    <a:pt x="359" y="132"/>
                  </a:cubicBezTo>
                  <a:cubicBezTo>
                    <a:pt x="356" y="122"/>
                    <a:pt x="345" y="123"/>
                    <a:pt x="345" y="123"/>
                  </a:cubicBezTo>
                  <a:cubicBezTo>
                    <a:pt x="64" y="123"/>
                    <a:pt x="64" y="123"/>
                    <a:pt x="64" y="123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392" y="64"/>
                    <a:pt x="392" y="64"/>
                    <a:pt x="392" y="64"/>
                  </a:cubicBezTo>
                  <a:lnTo>
                    <a:pt x="392" y="1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2234037" y="627535"/>
            <a:ext cx="2659702" cy="461665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4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今日治国启示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9"/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 rot="20049179">
            <a:off x="229042" y="1527811"/>
            <a:ext cx="933926" cy="2155508"/>
          </a:xfrm>
          <a:custGeom>
            <a:avLst/>
            <a:gdLst/>
            <a:ahLst/>
            <a:cxnLst>
              <a:cxn ang="0">
                <a:pos x="0" y="84"/>
              </a:cxn>
              <a:cxn ang="0">
                <a:pos x="50" y="134"/>
              </a:cxn>
              <a:cxn ang="0">
                <a:pos x="61" y="133"/>
              </a:cxn>
              <a:cxn ang="0">
                <a:pos x="61" y="148"/>
              </a:cxn>
              <a:cxn ang="0">
                <a:pos x="73" y="154"/>
              </a:cxn>
              <a:cxn ang="0">
                <a:pos x="73" y="278"/>
              </a:cxn>
              <a:cxn ang="0">
                <a:pos x="61" y="284"/>
              </a:cxn>
              <a:cxn ang="0">
                <a:pos x="61" y="377"/>
              </a:cxn>
              <a:cxn ang="0">
                <a:pos x="75" y="392"/>
              </a:cxn>
              <a:cxn ang="0">
                <a:pos x="93" y="392"/>
              </a:cxn>
              <a:cxn ang="0">
                <a:pos x="107" y="377"/>
              </a:cxn>
              <a:cxn ang="0">
                <a:pos x="107" y="357"/>
              </a:cxn>
              <a:cxn ang="0">
                <a:pos x="143" y="357"/>
              </a:cxn>
              <a:cxn ang="0">
                <a:pos x="157" y="343"/>
              </a:cxn>
              <a:cxn ang="0">
                <a:pos x="143" y="329"/>
              </a:cxn>
              <a:cxn ang="0">
                <a:pos x="107" y="329"/>
              </a:cxn>
              <a:cxn ang="0">
                <a:pos x="107" y="321"/>
              </a:cxn>
              <a:cxn ang="0">
                <a:pos x="143" y="321"/>
              </a:cxn>
              <a:cxn ang="0">
                <a:pos x="157" y="307"/>
              </a:cxn>
              <a:cxn ang="0">
                <a:pos x="143" y="293"/>
              </a:cxn>
              <a:cxn ang="0">
                <a:pos x="107" y="293"/>
              </a:cxn>
              <a:cxn ang="0">
                <a:pos x="107" y="283"/>
              </a:cxn>
              <a:cxn ang="0">
                <a:pos x="95" y="277"/>
              </a:cxn>
              <a:cxn ang="0">
                <a:pos x="95" y="156"/>
              </a:cxn>
              <a:cxn ang="0">
                <a:pos x="107" y="150"/>
              </a:cxn>
              <a:cxn ang="0">
                <a:pos x="107" y="133"/>
              </a:cxn>
              <a:cxn ang="0">
                <a:pos x="117" y="134"/>
              </a:cxn>
              <a:cxn ang="0">
                <a:pos x="168" y="84"/>
              </a:cxn>
              <a:cxn ang="0">
                <a:pos x="132" y="36"/>
              </a:cxn>
              <a:cxn ang="0">
                <a:pos x="84" y="0"/>
              </a:cxn>
              <a:cxn ang="0">
                <a:pos x="36" y="36"/>
              </a:cxn>
              <a:cxn ang="0">
                <a:pos x="0" y="84"/>
              </a:cxn>
              <a:cxn ang="0">
                <a:pos x="84" y="31"/>
              </a:cxn>
              <a:cxn ang="0">
                <a:pos x="107" y="54"/>
              </a:cxn>
              <a:cxn ang="0">
                <a:pos x="106" y="62"/>
              </a:cxn>
              <a:cxn ang="0">
                <a:pos x="129" y="87"/>
              </a:cxn>
              <a:cxn ang="0">
                <a:pos x="105" y="111"/>
              </a:cxn>
              <a:cxn ang="0">
                <a:pos x="84" y="100"/>
              </a:cxn>
              <a:cxn ang="0">
                <a:pos x="63" y="111"/>
              </a:cxn>
              <a:cxn ang="0">
                <a:pos x="38" y="87"/>
              </a:cxn>
              <a:cxn ang="0">
                <a:pos x="62" y="62"/>
              </a:cxn>
              <a:cxn ang="0">
                <a:pos x="61" y="54"/>
              </a:cxn>
              <a:cxn ang="0">
                <a:pos x="84" y="31"/>
              </a:cxn>
              <a:cxn ang="0">
                <a:pos x="84" y="31"/>
              </a:cxn>
              <a:cxn ang="0">
                <a:pos x="84" y="31"/>
              </a:cxn>
            </a:cxnLst>
            <a:rect l="0" t="0" r="r" b="b"/>
            <a:pathLst>
              <a:path w="168" h="392">
                <a:moveTo>
                  <a:pt x="0" y="84"/>
                </a:moveTo>
                <a:cubicBezTo>
                  <a:pt x="0" y="112"/>
                  <a:pt x="23" y="134"/>
                  <a:pt x="50" y="134"/>
                </a:cubicBezTo>
                <a:cubicBezTo>
                  <a:pt x="54" y="134"/>
                  <a:pt x="57" y="134"/>
                  <a:pt x="61" y="133"/>
                </a:cubicBezTo>
                <a:cubicBezTo>
                  <a:pt x="61" y="148"/>
                  <a:pt x="61" y="148"/>
                  <a:pt x="61" y="148"/>
                </a:cubicBezTo>
                <a:cubicBezTo>
                  <a:pt x="73" y="154"/>
                  <a:pt x="73" y="154"/>
                  <a:pt x="73" y="154"/>
                </a:cubicBezTo>
                <a:cubicBezTo>
                  <a:pt x="73" y="278"/>
                  <a:pt x="73" y="278"/>
                  <a:pt x="73" y="278"/>
                </a:cubicBezTo>
                <a:cubicBezTo>
                  <a:pt x="61" y="284"/>
                  <a:pt x="61" y="284"/>
                  <a:pt x="61" y="284"/>
                </a:cubicBezTo>
                <a:cubicBezTo>
                  <a:pt x="61" y="377"/>
                  <a:pt x="61" y="377"/>
                  <a:pt x="61" y="377"/>
                </a:cubicBezTo>
                <a:cubicBezTo>
                  <a:pt x="61" y="385"/>
                  <a:pt x="67" y="392"/>
                  <a:pt x="75" y="392"/>
                </a:cubicBezTo>
                <a:cubicBezTo>
                  <a:pt x="93" y="392"/>
                  <a:pt x="93" y="392"/>
                  <a:pt x="93" y="392"/>
                </a:cubicBezTo>
                <a:cubicBezTo>
                  <a:pt x="101" y="392"/>
                  <a:pt x="107" y="385"/>
                  <a:pt x="107" y="377"/>
                </a:cubicBezTo>
                <a:cubicBezTo>
                  <a:pt x="107" y="357"/>
                  <a:pt x="107" y="357"/>
                  <a:pt x="107" y="357"/>
                </a:cubicBezTo>
                <a:cubicBezTo>
                  <a:pt x="143" y="357"/>
                  <a:pt x="143" y="357"/>
                  <a:pt x="143" y="357"/>
                </a:cubicBezTo>
                <a:cubicBezTo>
                  <a:pt x="150" y="357"/>
                  <a:pt x="157" y="350"/>
                  <a:pt x="157" y="343"/>
                </a:cubicBezTo>
                <a:cubicBezTo>
                  <a:pt x="157" y="335"/>
                  <a:pt x="150" y="329"/>
                  <a:pt x="143" y="329"/>
                </a:cubicBezTo>
                <a:cubicBezTo>
                  <a:pt x="107" y="329"/>
                  <a:pt x="107" y="329"/>
                  <a:pt x="107" y="329"/>
                </a:cubicBezTo>
                <a:cubicBezTo>
                  <a:pt x="107" y="321"/>
                  <a:pt x="107" y="321"/>
                  <a:pt x="107" y="321"/>
                </a:cubicBezTo>
                <a:cubicBezTo>
                  <a:pt x="143" y="321"/>
                  <a:pt x="143" y="321"/>
                  <a:pt x="143" y="321"/>
                </a:cubicBezTo>
                <a:cubicBezTo>
                  <a:pt x="150" y="321"/>
                  <a:pt x="157" y="314"/>
                  <a:pt x="157" y="307"/>
                </a:cubicBezTo>
                <a:cubicBezTo>
                  <a:pt x="157" y="299"/>
                  <a:pt x="150" y="293"/>
                  <a:pt x="143" y="293"/>
                </a:cubicBezTo>
                <a:cubicBezTo>
                  <a:pt x="107" y="293"/>
                  <a:pt x="107" y="293"/>
                  <a:pt x="107" y="293"/>
                </a:cubicBezTo>
                <a:cubicBezTo>
                  <a:pt x="107" y="283"/>
                  <a:pt x="107" y="283"/>
                  <a:pt x="107" y="283"/>
                </a:cubicBezTo>
                <a:cubicBezTo>
                  <a:pt x="95" y="277"/>
                  <a:pt x="95" y="277"/>
                  <a:pt x="95" y="277"/>
                </a:cubicBezTo>
                <a:cubicBezTo>
                  <a:pt x="95" y="156"/>
                  <a:pt x="95" y="156"/>
                  <a:pt x="95" y="156"/>
                </a:cubicBezTo>
                <a:cubicBezTo>
                  <a:pt x="107" y="150"/>
                  <a:pt x="107" y="150"/>
                  <a:pt x="107" y="150"/>
                </a:cubicBezTo>
                <a:cubicBezTo>
                  <a:pt x="107" y="133"/>
                  <a:pt x="107" y="133"/>
                  <a:pt x="107" y="133"/>
                </a:cubicBezTo>
                <a:cubicBezTo>
                  <a:pt x="110" y="134"/>
                  <a:pt x="114" y="134"/>
                  <a:pt x="117" y="134"/>
                </a:cubicBezTo>
                <a:cubicBezTo>
                  <a:pt x="145" y="134"/>
                  <a:pt x="168" y="112"/>
                  <a:pt x="168" y="84"/>
                </a:cubicBezTo>
                <a:cubicBezTo>
                  <a:pt x="168" y="61"/>
                  <a:pt x="153" y="42"/>
                  <a:pt x="132" y="36"/>
                </a:cubicBezTo>
                <a:cubicBezTo>
                  <a:pt x="126" y="15"/>
                  <a:pt x="107" y="0"/>
                  <a:pt x="84" y="0"/>
                </a:cubicBezTo>
                <a:cubicBezTo>
                  <a:pt x="61" y="0"/>
                  <a:pt x="42" y="15"/>
                  <a:pt x="36" y="36"/>
                </a:cubicBezTo>
                <a:cubicBezTo>
                  <a:pt x="15" y="42"/>
                  <a:pt x="0" y="61"/>
                  <a:pt x="0" y="84"/>
                </a:cubicBezTo>
                <a:close/>
                <a:moveTo>
                  <a:pt x="84" y="31"/>
                </a:moveTo>
                <a:cubicBezTo>
                  <a:pt x="97" y="31"/>
                  <a:pt x="107" y="41"/>
                  <a:pt x="107" y="54"/>
                </a:cubicBezTo>
                <a:cubicBezTo>
                  <a:pt x="107" y="57"/>
                  <a:pt x="106" y="59"/>
                  <a:pt x="106" y="62"/>
                </a:cubicBezTo>
                <a:cubicBezTo>
                  <a:pt x="119" y="62"/>
                  <a:pt x="129" y="73"/>
                  <a:pt x="129" y="87"/>
                </a:cubicBezTo>
                <a:cubicBezTo>
                  <a:pt x="129" y="100"/>
                  <a:pt x="118" y="111"/>
                  <a:pt x="105" y="111"/>
                </a:cubicBezTo>
                <a:cubicBezTo>
                  <a:pt x="96" y="111"/>
                  <a:pt x="88" y="107"/>
                  <a:pt x="84" y="100"/>
                </a:cubicBezTo>
                <a:cubicBezTo>
                  <a:pt x="79" y="107"/>
                  <a:pt x="72" y="111"/>
                  <a:pt x="63" y="111"/>
                </a:cubicBezTo>
                <a:cubicBezTo>
                  <a:pt x="49" y="111"/>
                  <a:pt x="38" y="100"/>
                  <a:pt x="38" y="87"/>
                </a:cubicBezTo>
                <a:cubicBezTo>
                  <a:pt x="38" y="73"/>
                  <a:pt x="49" y="62"/>
                  <a:pt x="62" y="62"/>
                </a:cubicBezTo>
                <a:cubicBezTo>
                  <a:pt x="61" y="59"/>
                  <a:pt x="61" y="57"/>
                  <a:pt x="61" y="54"/>
                </a:cubicBezTo>
                <a:cubicBezTo>
                  <a:pt x="61" y="41"/>
                  <a:pt x="71" y="31"/>
                  <a:pt x="84" y="31"/>
                </a:cubicBezTo>
                <a:close/>
                <a:moveTo>
                  <a:pt x="84" y="31"/>
                </a:moveTo>
                <a:cubicBezTo>
                  <a:pt x="84" y="31"/>
                  <a:pt x="84" y="31"/>
                  <a:pt x="84" y="31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lIns="68573" tIns="34289" rIns="68573" bIns="34289"/>
          <a:lstStyle/>
          <a:p>
            <a:pPr defTabSz="685800">
              <a:defRPr/>
            </a:pPr>
            <a:endParaRPr lang="en-US" sz="140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7" name="Oval 9"/>
          <p:cNvSpPr/>
          <p:nvPr>
            <p:custDataLst>
              <p:tags r:id="rId2"/>
            </p:custDataLst>
          </p:nvPr>
        </p:nvSpPr>
        <p:spPr>
          <a:xfrm rot="17768449">
            <a:off x="898177" y="2232184"/>
            <a:ext cx="149066" cy="1490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anchor="ctr"/>
          <a:lstStyle/>
          <a:p>
            <a:pPr algn="ctr" defTabSz="685800">
              <a:defRPr/>
            </a:pPr>
            <a:endParaRPr lang="en-US" sz="1400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8" name="Oval 15"/>
          <p:cNvSpPr/>
          <p:nvPr>
            <p:custDataLst>
              <p:tags r:id="rId3"/>
            </p:custDataLst>
          </p:nvPr>
        </p:nvSpPr>
        <p:spPr>
          <a:xfrm rot="16340877">
            <a:off x="1063912" y="1962628"/>
            <a:ext cx="149066" cy="1490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anchor="ctr"/>
          <a:lstStyle/>
          <a:p>
            <a:pPr algn="ctr" defTabSz="685800">
              <a:defRPr/>
            </a:pPr>
            <a:endParaRPr lang="en-US" sz="1400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9" name="Oval 21"/>
          <p:cNvSpPr/>
          <p:nvPr>
            <p:custDataLst>
              <p:tags r:id="rId4"/>
            </p:custDataLst>
          </p:nvPr>
        </p:nvSpPr>
        <p:spPr>
          <a:xfrm rot="15146288">
            <a:off x="989611" y="1682116"/>
            <a:ext cx="148590" cy="1490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anchor="ctr"/>
          <a:lstStyle/>
          <a:p>
            <a:pPr algn="ctr" defTabSz="685800">
              <a:defRPr/>
            </a:pPr>
            <a:endParaRPr lang="en-US" sz="1400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" name="Freeform 9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 rot="20049179">
            <a:off x="246568" y="1538924"/>
            <a:ext cx="1088375" cy="2573676"/>
          </a:xfrm>
          <a:custGeom>
            <a:avLst/>
            <a:gdLst/>
            <a:ahLst/>
            <a:cxnLst>
              <a:cxn ang="0">
                <a:pos x="0" y="84"/>
              </a:cxn>
              <a:cxn ang="0">
                <a:pos x="50" y="134"/>
              </a:cxn>
              <a:cxn ang="0">
                <a:pos x="61" y="133"/>
              </a:cxn>
              <a:cxn ang="0">
                <a:pos x="61" y="148"/>
              </a:cxn>
              <a:cxn ang="0">
                <a:pos x="73" y="154"/>
              </a:cxn>
              <a:cxn ang="0">
                <a:pos x="73" y="278"/>
              </a:cxn>
              <a:cxn ang="0">
                <a:pos x="61" y="284"/>
              </a:cxn>
              <a:cxn ang="0">
                <a:pos x="61" y="377"/>
              </a:cxn>
              <a:cxn ang="0">
                <a:pos x="75" y="392"/>
              </a:cxn>
              <a:cxn ang="0">
                <a:pos x="93" y="392"/>
              </a:cxn>
              <a:cxn ang="0">
                <a:pos x="107" y="377"/>
              </a:cxn>
              <a:cxn ang="0">
                <a:pos x="107" y="357"/>
              </a:cxn>
              <a:cxn ang="0">
                <a:pos x="143" y="357"/>
              </a:cxn>
              <a:cxn ang="0">
                <a:pos x="157" y="343"/>
              </a:cxn>
              <a:cxn ang="0">
                <a:pos x="143" y="329"/>
              </a:cxn>
              <a:cxn ang="0">
                <a:pos x="107" y="329"/>
              </a:cxn>
              <a:cxn ang="0">
                <a:pos x="107" y="321"/>
              </a:cxn>
              <a:cxn ang="0">
                <a:pos x="143" y="321"/>
              </a:cxn>
              <a:cxn ang="0">
                <a:pos x="157" y="307"/>
              </a:cxn>
              <a:cxn ang="0">
                <a:pos x="143" y="293"/>
              </a:cxn>
              <a:cxn ang="0">
                <a:pos x="107" y="293"/>
              </a:cxn>
              <a:cxn ang="0">
                <a:pos x="107" y="283"/>
              </a:cxn>
              <a:cxn ang="0">
                <a:pos x="95" y="277"/>
              </a:cxn>
              <a:cxn ang="0">
                <a:pos x="95" y="156"/>
              </a:cxn>
              <a:cxn ang="0">
                <a:pos x="107" y="150"/>
              </a:cxn>
              <a:cxn ang="0">
                <a:pos x="107" y="133"/>
              </a:cxn>
              <a:cxn ang="0">
                <a:pos x="117" y="134"/>
              </a:cxn>
              <a:cxn ang="0">
                <a:pos x="168" y="84"/>
              </a:cxn>
              <a:cxn ang="0">
                <a:pos x="132" y="36"/>
              </a:cxn>
              <a:cxn ang="0">
                <a:pos x="84" y="0"/>
              </a:cxn>
              <a:cxn ang="0">
                <a:pos x="36" y="36"/>
              </a:cxn>
              <a:cxn ang="0">
                <a:pos x="0" y="84"/>
              </a:cxn>
              <a:cxn ang="0">
                <a:pos x="84" y="31"/>
              </a:cxn>
              <a:cxn ang="0">
                <a:pos x="107" y="54"/>
              </a:cxn>
              <a:cxn ang="0">
                <a:pos x="106" y="62"/>
              </a:cxn>
              <a:cxn ang="0">
                <a:pos x="129" y="87"/>
              </a:cxn>
              <a:cxn ang="0">
                <a:pos x="105" y="111"/>
              </a:cxn>
              <a:cxn ang="0">
                <a:pos x="84" y="100"/>
              </a:cxn>
              <a:cxn ang="0">
                <a:pos x="63" y="111"/>
              </a:cxn>
              <a:cxn ang="0">
                <a:pos x="38" y="87"/>
              </a:cxn>
              <a:cxn ang="0">
                <a:pos x="62" y="62"/>
              </a:cxn>
              <a:cxn ang="0">
                <a:pos x="61" y="54"/>
              </a:cxn>
              <a:cxn ang="0">
                <a:pos x="84" y="31"/>
              </a:cxn>
              <a:cxn ang="0">
                <a:pos x="84" y="31"/>
              </a:cxn>
              <a:cxn ang="0">
                <a:pos x="84" y="31"/>
              </a:cxn>
            </a:cxnLst>
            <a:rect l="0" t="0" r="r" b="b"/>
            <a:pathLst>
              <a:path w="168" h="392">
                <a:moveTo>
                  <a:pt x="0" y="84"/>
                </a:moveTo>
                <a:cubicBezTo>
                  <a:pt x="0" y="112"/>
                  <a:pt x="23" y="134"/>
                  <a:pt x="50" y="134"/>
                </a:cubicBezTo>
                <a:cubicBezTo>
                  <a:pt x="54" y="134"/>
                  <a:pt x="57" y="134"/>
                  <a:pt x="61" y="133"/>
                </a:cubicBezTo>
                <a:cubicBezTo>
                  <a:pt x="61" y="148"/>
                  <a:pt x="61" y="148"/>
                  <a:pt x="61" y="148"/>
                </a:cubicBezTo>
                <a:cubicBezTo>
                  <a:pt x="73" y="154"/>
                  <a:pt x="73" y="154"/>
                  <a:pt x="73" y="154"/>
                </a:cubicBezTo>
                <a:cubicBezTo>
                  <a:pt x="73" y="278"/>
                  <a:pt x="73" y="278"/>
                  <a:pt x="73" y="278"/>
                </a:cubicBezTo>
                <a:cubicBezTo>
                  <a:pt x="61" y="284"/>
                  <a:pt x="61" y="284"/>
                  <a:pt x="61" y="284"/>
                </a:cubicBezTo>
                <a:cubicBezTo>
                  <a:pt x="61" y="377"/>
                  <a:pt x="61" y="377"/>
                  <a:pt x="61" y="377"/>
                </a:cubicBezTo>
                <a:cubicBezTo>
                  <a:pt x="61" y="385"/>
                  <a:pt x="67" y="392"/>
                  <a:pt x="75" y="392"/>
                </a:cubicBezTo>
                <a:cubicBezTo>
                  <a:pt x="93" y="392"/>
                  <a:pt x="93" y="392"/>
                  <a:pt x="93" y="392"/>
                </a:cubicBezTo>
                <a:cubicBezTo>
                  <a:pt x="101" y="392"/>
                  <a:pt x="107" y="385"/>
                  <a:pt x="107" y="377"/>
                </a:cubicBezTo>
                <a:cubicBezTo>
                  <a:pt x="107" y="357"/>
                  <a:pt x="107" y="357"/>
                  <a:pt x="107" y="357"/>
                </a:cubicBezTo>
                <a:cubicBezTo>
                  <a:pt x="143" y="357"/>
                  <a:pt x="143" y="357"/>
                  <a:pt x="143" y="357"/>
                </a:cubicBezTo>
                <a:cubicBezTo>
                  <a:pt x="150" y="357"/>
                  <a:pt x="157" y="350"/>
                  <a:pt x="157" y="343"/>
                </a:cubicBezTo>
                <a:cubicBezTo>
                  <a:pt x="157" y="335"/>
                  <a:pt x="150" y="329"/>
                  <a:pt x="143" y="329"/>
                </a:cubicBezTo>
                <a:cubicBezTo>
                  <a:pt x="107" y="329"/>
                  <a:pt x="107" y="329"/>
                  <a:pt x="107" y="329"/>
                </a:cubicBezTo>
                <a:cubicBezTo>
                  <a:pt x="107" y="321"/>
                  <a:pt x="107" y="321"/>
                  <a:pt x="107" y="321"/>
                </a:cubicBezTo>
                <a:cubicBezTo>
                  <a:pt x="143" y="321"/>
                  <a:pt x="143" y="321"/>
                  <a:pt x="143" y="321"/>
                </a:cubicBezTo>
                <a:cubicBezTo>
                  <a:pt x="150" y="321"/>
                  <a:pt x="157" y="314"/>
                  <a:pt x="157" y="307"/>
                </a:cubicBezTo>
                <a:cubicBezTo>
                  <a:pt x="157" y="299"/>
                  <a:pt x="150" y="293"/>
                  <a:pt x="143" y="293"/>
                </a:cubicBezTo>
                <a:cubicBezTo>
                  <a:pt x="107" y="293"/>
                  <a:pt x="107" y="293"/>
                  <a:pt x="107" y="293"/>
                </a:cubicBezTo>
                <a:cubicBezTo>
                  <a:pt x="107" y="283"/>
                  <a:pt x="107" y="283"/>
                  <a:pt x="107" y="283"/>
                </a:cubicBezTo>
                <a:cubicBezTo>
                  <a:pt x="95" y="277"/>
                  <a:pt x="95" y="277"/>
                  <a:pt x="95" y="277"/>
                </a:cubicBezTo>
                <a:cubicBezTo>
                  <a:pt x="95" y="156"/>
                  <a:pt x="95" y="156"/>
                  <a:pt x="95" y="156"/>
                </a:cubicBezTo>
                <a:cubicBezTo>
                  <a:pt x="107" y="150"/>
                  <a:pt x="107" y="150"/>
                  <a:pt x="107" y="150"/>
                </a:cubicBezTo>
                <a:cubicBezTo>
                  <a:pt x="107" y="133"/>
                  <a:pt x="107" y="133"/>
                  <a:pt x="107" y="133"/>
                </a:cubicBezTo>
                <a:cubicBezTo>
                  <a:pt x="110" y="134"/>
                  <a:pt x="114" y="134"/>
                  <a:pt x="117" y="134"/>
                </a:cubicBezTo>
                <a:cubicBezTo>
                  <a:pt x="145" y="134"/>
                  <a:pt x="168" y="112"/>
                  <a:pt x="168" y="84"/>
                </a:cubicBezTo>
                <a:cubicBezTo>
                  <a:pt x="168" y="61"/>
                  <a:pt x="153" y="42"/>
                  <a:pt x="132" y="36"/>
                </a:cubicBezTo>
                <a:cubicBezTo>
                  <a:pt x="126" y="15"/>
                  <a:pt x="107" y="0"/>
                  <a:pt x="84" y="0"/>
                </a:cubicBezTo>
                <a:cubicBezTo>
                  <a:pt x="61" y="0"/>
                  <a:pt x="42" y="15"/>
                  <a:pt x="36" y="36"/>
                </a:cubicBezTo>
                <a:cubicBezTo>
                  <a:pt x="15" y="42"/>
                  <a:pt x="0" y="61"/>
                  <a:pt x="0" y="84"/>
                </a:cubicBezTo>
                <a:close/>
                <a:moveTo>
                  <a:pt x="84" y="31"/>
                </a:moveTo>
                <a:cubicBezTo>
                  <a:pt x="97" y="31"/>
                  <a:pt x="107" y="41"/>
                  <a:pt x="107" y="54"/>
                </a:cubicBezTo>
                <a:cubicBezTo>
                  <a:pt x="107" y="57"/>
                  <a:pt x="106" y="59"/>
                  <a:pt x="106" y="62"/>
                </a:cubicBezTo>
                <a:cubicBezTo>
                  <a:pt x="119" y="62"/>
                  <a:pt x="129" y="73"/>
                  <a:pt x="129" y="87"/>
                </a:cubicBezTo>
                <a:cubicBezTo>
                  <a:pt x="129" y="100"/>
                  <a:pt x="118" y="111"/>
                  <a:pt x="105" y="111"/>
                </a:cubicBezTo>
                <a:cubicBezTo>
                  <a:pt x="96" y="111"/>
                  <a:pt x="88" y="107"/>
                  <a:pt x="84" y="100"/>
                </a:cubicBezTo>
                <a:cubicBezTo>
                  <a:pt x="79" y="107"/>
                  <a:pt x="72" y="111"/>
                  <a:pt x="63" y="111"/>
                </a:cubicBezTo>
                <a:cubicBezTo>
                  <a:pt x="49" y="111"/>
                  <a:pt x="38" y="100"/>
                  <a:pt x="38" y="87"/>
                </a:cubicBezTo>
                <a:cubicBezTo>
                  <a:pt x="38" y="73"/>
                  <a:pt x="49" y="62"/>
                  <a:pt x="62" y="62"/>
                </a:cubicBezTo>
                <a:cubicBezTo>
                  <a:pt x="61" y="59"/>
                  <a:pt x="61" y="57"/>
                  <a:pt x="61" y="54"/>
                </a:cubicBezTo>
                <a:cubicBezTo>
                  <a:pt x="61" y="41"/>
                  <a:pt x="71" y="31"/>
                  <a:pt x="84" y="31"/>
                </a:cubicBezTo>
                <a:close/>
                <a:moveTo>
                  <a:pt x="84" y="31"/>
                </a:moveTo>
                <a:cubicBezTo>
                  <a:pt x="84" y="31"/>
                  <a:pt x="84" y="31"/>
                  <a:pt x="84" y="31"/>
                </a:cubicBezTo>
              </a:path>
            </a:pathLst>
          </a:custGeom>
          <a:solidFill>
            <a:srgbClr val="FFC000"/>
          </a:solidFill>
          <a:ln w="9525">
            <a:noFill/>
            <a:round/>
          </a:ln>
        </p:spPr>
        <p:txBody>
          <a:bodyPr lIns="91432" tIns="45716" rIns="91432" bIns="45716"/>
          <a:lstStyle/>
          <a:p>
            <a:pPr>
              <a:defRPr/>
            </a:pPr>
            <a:endParaRPr lang="en-US" ker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1" name="Rounded Rectangle 19"/>
          <p:cNvSpPr/>
          <p:nvPr>
            <p:custDataLst>
              <p:tags r:id="rId6"/>
            </p:custDataLst>
          </p:nvPr>
        </p:nvSpPr>
        <p:spPr bwMode="auto">
          <a:xfrm rot="20546288">
            <a:off x="1557087" y="1240072"/>
            <a:ext cx="1392102" cy="625298"/>
          </a:xfrm>
          <a:prstGeom prst="roundRect">
            <a:avLst/>
          </a:prstGeom>
          <a:solidFill>
            <a:srgbClr val="CD5A7C"/>
          </a:solidFill>
          <a:ln w="9525">
            <a:noFill/>
            <a:round/>
          </a:ln>
        </p:spPr>
        <p:txBody>
          <a:bodyPr lIns="91432" tIns="45716" rIns="91432" bIns="45716" anchor="ctr"/>
          <a:lstStyle/>
          <a:p>
            <a:pPr algn="ctr">
              <a:defRPr/>
            </a:pPr>
            <a:endParaRPr lang="en-US" b="1" kern="0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2" name="Rounded Rectangle 22"/>
          <p:cNvSpPr/>
          <p:nvPr>
            <p:custDataLst>
              <p:tags r:id="rId7"/>
            </p:custDataLst>
          </p:nvPr>
        </p:nvSpPr>
        <p:spPr>
          <a:xfrm rot="15146288" flipH="1">
            <a:off x="1114755" y="1614310"/>
            <a:ext cx="45719" cy="941083"/>
          </a:xfrm>
          <a:prstGeom prst="roundRect">
            <a:avLst>
              <a:gd name="adj" fmla="val 38542"/>
            </a:avLst>
          </a:prstGeom>
          <a:gradFill>
            <a:gsLst>
              <a:gs pos="2000">
                <a:srgbClr val="000000">
                  <a:lumMod val="50000"/>
                  <a:lumOff val="50000"/>
                </a:srgbClr>
              </a:gs>
              <a:gs pos="100000">
                <a:srgbClr val="000000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91432" tIns="45716" rIns="91432" bIns="45716" anchor="ctr"/>
          <a:lstStyle/>
          <a:p>
            <a:pPr algn="ctr">
              <a:defRPr/>
            </a:pPr>
            <a:endParaRPr lang="en-US" kern="0" dirty="0">
              <a:solidFill>
                <a:srgbClr val="000000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20450431">
            <a:off x="1870813" y="1342244"/>
            <a:ext cx="922795" cy="461661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农业</a:t>
            </a:r>
          </a:p>
        </p:txBody>
      </p:sp>
      <p:sp>
        <p:nvSpPr>
          <p:cNvPr id="14" name="Rounded Rectangle 13"/>
          <p:cNvSpPr/>
          <p:nvPr>
            <p:custDataLst>
              <p:tags r:id="rId8"/>
            </p:custDataLst>
          </p:nvPr>
        </p:nvSpPr>
        <p:spPr bwMode="auto">
          <a:xfrm rot="140878">
            <a:off x="1702420" y="2157532"/>
            <a:ext cx="1346357" cy="567306"/>
          </a:xfrm>
          <a:prstGeom prst="roundRect">
            <a:avLst/>
          </a:prstGeom>
          <a:solidFill>
            <a:srgbClr val="A26DC9"/>
          </a:solidFill>
          <a:ln w="9525">
            <a:noFill/>
            <a:round/>
          </a:ln>
        </p:spPr>
        <p:txBody>
          <a:bodyPr lIns="91432" tIns="45716" rIns="91432" bIns="45716" anchor="ctr"/>
          <a:lstStyle/>
          <a:p>
            <a:pPr algn="ctr">
              <a:defRPr/>
            </a:pPr>
            <a:endParaRPr lang="en-US" b="1" kern="0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5" name="Rounded Rectangle 16"/>
          <p:cNvSpPr/>
          <p:nvPr>
            <p:custDataLst>
              <p:tags r:id="rId9"/>
            </p:custDataLst>
          </p:nvPr>
        </p:nvSpPr>
        <p:spPr>
          <a:xfrm rot="16340877">
            <a:off x="1170795" y="1927475"/>
            <a:ext cx="45719" cy="963721"/>
          </a:xfrm>
          <a:prstGeom prst="roundRect">
            <a:avLst>
              <a:gd name="adj" fmla="val 38542"/>
            </a:avLst>
          </a:prstGeom>
          <a:gradFill>
            <a:gsLst>
              <a:gs pos="2000">
                <a:srgbClr val="000000">
                  <a:lumMod val="50000"/>
                  <a:lumOff val="50000"/>
                </a:srgbClr>
              </a:gs>
              <a:gs pos="100000">
                <a:srgbClr val="000000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91432" tIns="45716" rIns="91432" bIns="45716" anchor="ctr"/>
          <a:lstStyle/>
          <a:p>
            <a:pPr algn="ctr">
              <a:defRPr/>
            </a:pPr>
            <a:endParaRPr lang="en-US" kern="0" dirty="0">
              <a:solidFill>
                <a:srgbClr val="000000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82718" y="2206931"/>
            <a:ext cx="1205106" cy="461661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>
              <a:defRPr/>
            </a:pPr>
            <a:r>
              <a:rPr lang="zh-CN" altLang="en-US" sz="2400" b="1" kern="0" dirty="0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手工业</a:t>
            </a:r>
          </a:p>
        </p:txBody>
      </p:sp>
      <p:sp>
        <p:nvSpPr>
          <p:cNvPr id="17" name="Rounded Rectangle 10"/>
          <p:cNvSpPr/>
          <p:nvPr>
            <p:custDataLst>
              <p:tags r:id="rId10"/>
            </p:custDataLst>
          </p:nvPr>
        </p:nvSpPr>
        <p:spPr>
          <a:xfrm rot="17768449">
            <a:off x="1157011" y="2209391"/>
            <a:ext cx="56498" cy="1099811"/>
          </a:xfrm>
          <a:prstGeom prst="roundRect">
            <a:avLst>
              <a:gd name="adj" fmla="val 38542"/>
            </a:avLst>
          </a:prstGeom>
          <a:gradFill>
            <a:gsLst>
              <a:gs pos="2000">
                <a:srgbClr val="000000">
                  <a:lumMod val="50000"/>
                  <a:lumOff val="50000"/>
                </a:srgbClr>
              </a:gs>
              <a:gs pos="100000">
                <a:srgbClr val="000000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91432" tIns="45716" rIns="91432" bIns="45716" anchor="ctr"/>
          <a:lstStyle/>
          <a:p>
            <a:pPr algn="ctr">
              <a:defRPr/>
            </a:pPr>
            <a:endParaRPr lang="en-US" kern="0" dirty="0">
              <a:solidFill>
                <a:srgbClr val="000000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Rounded Rectangle 13"/>
          <p:cNvSpPr/>
          <p:nvPr>
            <p:custDataLst>
              <p:tags r:id="rId11"/>
            </p:custDataLst>
          </p:nvPr>
        </p:nvSpPr>
        <p:spPr bwMode="auto">
          <a:xfrm rot="1862997">
            <a:off x="1731178" y="3012471"/>
            <a:ext cx="1273491" cy="567668"/>
          </a:xfrm>
          <a:prstGeom prst="roundRect">
            <a:avLst/>
          </a:prstGeom>
          <a:gradFill>
            <a:gsLst>
              <a:gs pos="49000">
                <a:srgbClr val="B5C4B1"/>
              </a:gs>
              <a:gs pos="99000">
                <a:srgbClr val="7B8B70"/>
              </a:gs>
              <a:gs pos="0">
                <a:srgbClr val="E0E5DF"/>
              </a:gs>
            </a:gsLst>
            <a:lin scaled="0"/>
          </a:gradFill>
          <a:ln>
            <a:noFill/>
          </a:ln>
        </p:spPr>
        <p:txBody>
          <a:bodyPr wrap="square" lIns="89992" tIns="46796" rIns="89992" bIns="46796" anchor="ctr" anchorCtr="0">
            <a:normAutofit/>
          </a:bodyPr>
          <a:lstStyle/>
          <a:p>
            <a:pPr defTabSz="1216025" fontAlgn="base">
              <a:spcBef>
                <a:spcPts val="100"/>
              </a:spcBef>
              <a:buSzPct val="100000"/>
            </a:pPr>
            <a:endParaRPr lang="en-US" sz="2400" b="1" kern="0" dirty="0">
              <a:solidFill>
                <a:srgbClr val="000000"/>
              </a:solidFill>
              <a:latin typeface="Arial" panose="020B0604020202020204"/>
              <a:ea typeface="微软雅黑" panose="020B050302020402020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 rot="1860223">
            <a:off x="1960687" y="3057532"/>
            <a:ext cx="922795" cy="461661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商业</a:t>
            </a:r>
          </a:p>
        </p:txBody>
      </p:sp>
      <p:sp>
        <p:nvSpPr>
          <p:cNvPr id="34" name="Rounded Rectangle 19"/>
          <p:cNvSpPr/>
          <p:nvPr>
            <p:custDataLst>
              <p:tags r:id="rId12"/>
            </p:custDataLst>
          </p:nvPr>
        </p:nvSpPr>
        <p:spPr bwMode="auto">
          <a:xfrm rot="20546288">
            <a:off x="3798847" y="761762"/>
            <a:ext cx="1291431" cy="421776"/>
          </a:xfrm>
          <a:prstGeom prst="roundRect">
            <a:avLst/>
          </a:prstGeom>
          <a:solidFill>
            <a:srgbClr val="CD5A7C"/>
          </a:solidFill>
          <a:ln w="9525">
            <a:noFill/>
            <a:round/>
          </a:ln>
        </p:spPr>
        <p:txBody>
          <a:bodyPr lIns="91432" tIns="45716" rIns="91432" bIns="45716" anchor="ctr"/>
          <a:lstStyle/>
          <a:p>
            <a:pPr algn="ctr">
              <a:defRPr/>
            </a:pPr>
            <a:r>
              <a:rPr lang="zh-CN" altLang="en-US" sz="2000" b="1" kern="0" dirty="0">
                <a:sym typeface="Arial" panose="020B0604020202020204" pitchFamily="34" charset="0"/>
              </a:rPr>
              <a:t>粮食作物</a:t>
            </a:r>
            <a:endParaRPr lang="en-US" sz="2000" b="1" kern="0" dirty="0">
              <a:sym typeface="Arial" panose="020B0604020202020204" pitchFamily="34" charset="0"/>
            </a:endParaRPr>
          </a:p>
        </p:txBody>
      </p:sp>
      <p:sp>
        <p:nvSpPr>
          <p:cNvPr id="35" name="Rounded Rectangle 22"/>
          <p:cNvSpPr/>
          <p:nvPr>
            <p:custDataLst>
              <p:tags r:id="rId13"/>
            </p:custDataLst>
          </p:nvPr>
        </p:nvSpPr>
        <p:spPr>
          <a:xfrm rot="15146288">
            <a:off x="3351254" y="759125"/>
            <a:ext cx="45719" cy="903621"/>
          </a:xfrm>
          <a:prstGeom prst="roundRect">
            <a:avLst>
              <a:gd name="adj" fmla="val 38542"/>
            </a:avLst>
          </a:prstGeom>
          <a:gradFill>
            <a:gsLst>
              <a:gs pos="2000">
                <a:srgbClr val="000000">
                  <a:lumMod val="50000"/>
                  <a:lumOff val="50000"/>
                </a:srgbClr>
              </a:gs>
              <a:gs pos="100000">
                <a:srgbClr val="000000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91432" tIns="45716" rIns="91432" bIns="45716" anchor="ctr"/>
          <a:lstStyle/>
          <a:p>
            <a:pPr algn="ctr">
              <a:defRPr/>
            </a:pPr>
            <a:endParaRPr lang="en-US" kern="0" dirty="0">
              <a:solidFill>
                <a:srgbClr val="000000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" name="Rounded Rectangle 22"/>
          <p:cNvSpPr/>
          <p:nvPr>
            <p:custDataLst>
              <p:tags r:id="rId14"/>
            </p:custDataLst>
          </p:nvPr>
        </p:nvSpPr>
        <p:spPr>
          <a:xfrm rot="11856881" flipV="1">
            <a:off x="2935690" y="1526926"/>
            <a:ext cx="902717" cy="51591"/>
          </a:xfrm>
          <a:prstGeom prst="roundRect">
            <a:avLst>
              <a:gd name="adj" fmla="val 38542"/>
            </a:avLst>
          </a:prstGeom>
          <a:gradFill>
            <a:gsLst>
              <a:gs pos="2000">
                <a:srgbClr val="000000">
                  <a:lumMod val="50000"/>
                  <a:lumOff val="50000"/>
                </a:srgbClr>
              </a:gs>
              <a:gs pos="100000">
                <a:srgbClr val="000000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91432" tIns="45716" rIns="91432" bIns="45716" anchor="ctr"/>
          <a:lstStyle/>
          <a:p>
            <a:pPr algn="ctr">
              <a:defRPr/>
            </a:pPr>
            <a:endParaRPr lang="en-US" kern="0" dirty="0">
              <a:solidFill>
                <a:srgbClr val="000000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7" name="Rounded Rectangle 22"/>
          <p:cNvSpPr/>
          <p:nvPr>
            <p:custDataLst>
              <p:tags r:id="rId15"/>
            </p:custDataLst>
          </p:nvPr>
        </p:nvSpPr>
        <p:spPr>
          <a:xfrm rot="15146288">
            <a:off x="3542698" y="1667120"/>
            <a:ext cx="51289" cy="1111509"/>
          </a:xfrm>
          <a:prstGeom prst="roundRect">
            <a:avLst>
              <a:gd name="adj" fmla="val 38542"/>
            </a:avLst>
          </a:prstGeom>
          <a:gradFill>
            <a:gsLst>
              <a:gs pos="2000">
                <a:srgbClr val="000000">
                  <a:lumMod val="50000"/>
                  <a:lumOff val="50000"/>
                </a:srgbClr>
              </a:gs>
              <a:gs pos="100000">
                <a:srgbClr val="000000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91432" tIns="45716" rIns="91432" bIns="45716" anchor="ctr"/>
          <a:lstStyle/>
          <a:p>
            <a:pPr algn="ctr">
              <a:defRPr/>
            </a:pPr>
            <a:endParaRPr lang="en-US" kern="0" dirty="0">
              <a:solidFill>
                <a:srgbClr val="000000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8" name="Rounded Rectangle 22"/>
          <p:cNvSpPr/>
          <p:nvPr>
            <p:custDataLst>
              <p:tags r:id="rId16"/>
            </p:custDataLst>
          </p:nvPr>
        </p:nvSpPr>
        <p:spPr>
          <a:xfrm rot="11497764">
            <a:off x="2988297" y="2516615"/>
            <a:ext cx="1297634" cy="59547"/>
          </a:xfrm>
          <a:prstGeom prst="roundRect">
            <a:avLst>
              <a:gd name="adj" fmla="val 38542"/>
            </a:avLst>
          </a:prstGeom>
          <a:gradFill>
            <a:gsLst>
              <a:gs pos="2000">
                <a:srgbClr val="000000">
                  <a:lumMod val="50000"/>
                  <a:lumOff val="50000"/>
                </a:srgbClr>
              </a:gs>
              <a:gs pos="100000">
                <a:srgbClr val="000000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91432" tIns="45716" rIns="91432" bIns="45716" anchor="ctr"/>
          <a:lstStyle/>
          <a:p>
            <a:pPr algn="ctr">
              <a:defRPr/>
            </a:pPr>
            <a:endParaRPr lang="en-US" kern="0" dirty="0">
              <a:solidFill>
                <a:srgbClr val="000000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9" name="Rounded Rectangle 22"/>
          <p:cNvSpPr/>
          <p:nvPr>
            <p:custDataLst>
              <p:tags r:id="rId17"/>
            </p:custDataLst>
          </p:nvPr>
        </p:nvSpPr>
        <p:spPr>
          <a:xfrm rot="12990373" flipV="1">
            <a:off x="2965235" y="2724727"/>
            <a:ext cx="977261" cy="61126"/>
          </a:xfrm>
          <a:prstGeom prst="roundRect">
            <a:avLst>
              <a:gd name="adj" fmla="val 38542"/>
            </a:avLst>
          </a:prstGeom>
          <a:gradFill>
            <a:gsLst>
              <a:gs pos="2000">
                <a:srgbClr val="000000">
                  <a:lumMod val="50000"/>
                  <a:lumOff val="50000"/>
                </a:srgbClr>
              </a:gs>
              <a:gs pos="100000">
                <a:srgbClr val="000000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91432" tIns="45716" rIns="91432" bIns="45716" anchor="ctr"/>
          <a:lstStyle/>
          <a:p>
            <a:pPr algn="ctr">
              <a:defRPr/>
            </a:pPr>
            <a:endParaRPr lang="en-US" kern="0" dirty="0">
              <a:solidFill>
                <a:srgbClr val="000000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0" name="Rounded Rectangle 19"/>
          <p:cNvSpPr/>
          <p:nvPr>
            <p:custDataLst>
              <p:tags r:id="rId18"/>
            </p:custDataLst>
          </p:nvPr>
        </p:nvSpPr>
        <p:spPr bwMode="auto">
          <a:xfrm rot="296659">
            <a:off x="3879633" y="1494585"/>
            <a:ext cx="1213172" cy="396422"/>
          </a:xfrm>
          <a:prstGeom prst="roundRect">
            <a:avLst/>
          </a:prstGeom>
          <a:solidFill>
            <a:srgbClr val="CD5A7C"/>
          </a:solidFill>
          <a:ln w="9525">
            <a:noFill/>
            <a:round/>
          </a:ln>
        </p:spPr>
        <p:txBody>
          <a:bodyPr lIns="91432" tIns="45716" rIns="91432" bIns="45716" anchor="ctr"/>
          <a:lstStyle/>
          <a:p>
            <a:pPr algn="ctr">
              <a:defRPr/>
            </a:pPr>
            <a:r>
              <a:rPr lang="zh-CN" altLang="en-US" b="1" kern="0" dirty="0">
                <a:sym typeface="Arial" panose="020B0604020202020204" pitchFamily="34" charset="0"/>
              </a:rPr>
              <a:t>经济作物</a:t>
            </a:r>
            <a:endParaRPr lang="en-US" b="1" kern="0" dirty="0">
              <a:sym typeface="Arial" panose="020B0604020202020204" pitchFamily="34" charset="0"/>
            </a:endParaRPr>
          </a:p>
        </p:txBody>
      </p:sp>
      <p:sp>
        <p:nvSpPr>
          <p:cNvPr id="41" name="Rounded Rectangle 13"/>
          <p:cNvSpPr/>
          <p:nvPr>
            <p:custDataLst>
              <p:tags r:id="rId19"/>
            </p:custDataLst>
          </p:nvPr>
        </p:nvSpPr>
        <p:spPr bwMode="auto">
          <a:xfrm rot="140878">
            <a:off x="4120320" y="2012825"/>
            <a:ext cx="1133992" cy="356491"/>
          </a:xfrm>
          <a:prstGeom prst="roundRect">
            <a:avLst/>
          </a:prstGeom>
          <a:solidFill>
            <a:srgbClr val="A26DC9"/>
          </a:solidFill>
          <a:ln w="9525">
            <a:noFill/>
            <a:round/>
          </a:ln>
        </p:spPr>
        <p:txBody>
          <a:bodyPr lIns="91432" tIns="45716" rIns="91432" bIns="45716" anchor="ctr"/>
          <a:lstStyle/>
          <a:p>
            <a:pPr algn="ctr">
              <a:defRPr/>
            </a:pPr>
            <a:r>
              <a:rPr lang="zh-CN" altLang="en-US" sz="2000" b="1" kern="0" dirty="0">
                <a:solidFill>
                  <a:srgbClr val="000000"/>
                </a:solidFill>
                <a:sym typeface="Arial" panose="020B0604020202020204" pitchFamily="34" charset="0"/>
              </a:rPr>
              <a:t>纺织业</a:t>
            </a:r>
            <a:endParaRPr lang="en-US" sz="2000" b="1" kern="0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42" name="Rounded Rectangle 13"/>
          <p:cNvSpPr/>
          <p:nvPr>
            <p:custDataLst>
              <p:tags r:id="rId20"/>
            </p:custDataLst>
          </p:nvPr>
        </p:nvSpPr>
        <p:spPr bwMode="auto">
          <a:xfrm rot="140878">
            <a:off x="4326897" y="2544882"/>
            <a:ext cx="1133992" cy="356491"/>
          </a:xfrm>
          <a:prstGeom prst="roundRect">
            <a:avLst/>
          </a:prstGeom>
          <a:solidFill>
            <a:srgbClr val="A26DC9"/>
          </a:solidFill>
          <a:ln w="9525">
            <a:noFill/>
            <a:round/>
          </a:ln>
        </p:spPr>
        <p:txBody>
          <a:bodyPr lIns="91432" tIns="45716" rIns="91432" bIns="45716" anchor="ctr"/>
          <a:lstStyle/>
          <a:p>
            <a:pPr algn="ctr">
              <a:defRPr/>
            </a:pPr>
            <a:r>
              <a:rPr lang="zh-CN" altLang="en-US" b="1" kern="0" dirty="0">
                <a:solidFill>
                  <a:srgbClr val="000000"/>
                </a:solidFill>
                <a:sym typeface="Arial" panose="020B0604020202020204" pitchFamily="34" charset="0"/>
              </a:rPr>
              <a:t>制瓷业</a:t>
            </a:r>
            <a:endParaRPr lang="en-US" b="1" kern="0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43" name="Rounded Rectangle 13"/>
          <p:cNvSpPr/>
          <p:nvPr>
            <p:custDataLst>
              <p:tags r:id="rId21"/>
            </p:custDataLst>
          </p:nvPr>
        </p:nvSpPr>
        <p:spPr bwMode="auto">
          <a:xfrm rot="833770">
            <a:off x="3856952" y="3044635"/>
            <a:ext cx="1114488" cy="407359"/>
          </a:xfrm>
          <a:prstGeom prst="roundRect">
            <a:avLst/>
          </a:prstGeom>
          <a:solidFill>
            <a:srgbClr val="A26DC9"/>
          </a:solidFill>
          <a:ln w="9525">
            <a:noFill/>
            <a:round/>
          </a:ln>
        </p:spPr>
        <p:txBody>
          <a:bodyPr lIns="91432" tIns="45716" rIns="91432" bIns="45716" anchor="ctr"/>
          <a:lstStyle/>
          <a:p>
            <a:pPr algn="ctr">
              <a:defRPr/>
            </a:pPr>
            <a:r>
              <a:rPr lang="zh-CN" altLang="en-US" b="1" kern="0" dirty="0">
                <a:solidFill>
                  <a:srgbClr val="000000"/>
                </a:solidFill>
                <a:sym typeface="Arial" panose="020B0604020202020204" pitchFamily="34" charset="0"/>
              </a:rPr>
              <a:t>造船业</a:t>
            </a:r>
            <a:endParaRPr lang="en-US" b="1" kern="0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44" name="Rounded Rectangle 22"/>
          <p:cNvSpPr/>
          <p:nvPr>
            <p:custDataLst>
              <p:tags r:id="rId22"/>
            </p:custDataLst>
          </p:nvPr>
        </p:nvSpPr>
        <p:spPr>
          <a:xfrm rot="11191359" flipV="1">
            <a:off x="2852001" y="3650907"/>
            <a:ext cx="1595090" cy="46361"/>
          </a:xfrm>
          <a:prstGeom prst="roundRect">
            <a:avLst>
              <a:gd name="adj" fmla="val 38542"/>
            </a:avLst>
          </a:prstGeom>
          <a:gradFill>
            <a:gsLst>
              <a:gs pos="2000">
                <a:srgbClr val="000000">
                  <a:lumMod val="50000"/>
                  <a:lumOff val="50000"/>
                </a:srgbClr>
              </a:gs>
              <a:gs pos="100000">
                <a:srgbClr val="000000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91432" tIns="45716" rIns="91432" bIns="45716" anchor="ctr"/>
          <a:lstStyle/>
          <a:p>
            <a:pPr algn="ctr">
              <a:defRPr/>
            </a:pPr>
            <a:endParaRPr lang="en-US" kern="0" dirty="0">
              <a:solidFill>
                <a:srgbClr val="000000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Rounded Rectangle 13"/>
          <p:cNvSpPr/>
          <p:nvPr>
            <p:custDataLst>
              <p:tags r:id="rId23"/>
            </p:custDataLst>
          </p:nvPr>
        </p:nvSpPr>
        <p:spPr bwMode="auto">
          <a:xfrm rot="1117759">
            <a:off x="4453688" y="3735720"/>
            <a:ext cx="1289405" cy="372404"/>
          </a:xfrm>
          <a:prstGeom prst="roundRect">
            <a:avLst/>
          </a:prstGeom>
          <a:gradFill>
            <a:gsLst>
              <a:gs pos="49000">
                <a:srgbClr val="B5C4B1"/>
              </a:gs>
              <a:gs pos="99000">
                <a:srgbClr val="7B8B70"/>
              </a:gs>
              <a:gs pos="0">
                <a:srgbClr val="E0E5DF"/>
              </a:gs>
            </a:gsLst>
            <a:lin scaled="0"/>
          </a:gradFill>
          <a:ln>
            <a:noFill/>
          </a:ln>
        </p:spPr>
        <p:txBody>
          <a:bodyPr wrap="square" lIns="89992" tIns="46796" rIns="89992" bIns="46796" anchor="ctr" anchorCtr="0">
            <a:noAutofit/>
          </a:bodyPr>
          <a:lstStyle/>
          <a:p>
            <a:pPr defTabSz="1216025" fontAlgn="base">
              <a:spcBef>
                <a:spcPts val="100"/>
              </a:spcBef>
              <a:buSzPct val="100000"/>
            </a:pPr>
            <a:r>
              <a:rPr lang="zh-CN" altLang="en-US" sz="2000" b="1" kern="0" dirty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cs typeface="+mj-cs"/>
                <a:sym typeface="Arial" panose="020B0604020202020204" pitchFamily="34" charset="0"/>
              </a:rPr>
              <a:t>城市商业</a:t>
            </a:r>
            <a:endParaRPr lang="en-US" sz="2000" b="1" kern="0" dirty="0">
              <a:solidFill>
                <a:srgbClr val="000000"/>
              </a:solidFill>
              <a:latin typeface="Arial" panose="020B0604020202020204"/>
              <a:ea typeface="微软雅黑" panose="020B050302020402020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46" name="Rounded Rectangle 13"/>
          <p:cNvSpPr/>
          <p:nvPr>
            <p:custDataLst>
              <p:tags r:id="rId24"/>
            </p:custDataLst>
          </p:nvPr>
        </p:nvSpPr>
        <p:spPr bwMode="auto">
          <a:xfrm rot="1415072">
            <a:off x="4249202" y="4190617"/>
            <a:ext cx="1331002" cy="372404"/>
          </a:xfrm>
          <a:prstGeom prst="roundRect">
            <a:avLst/>
          </a:prstGeom>
          <a:gradFill>
            <a:gsLst>
              <a:gs pos="49000">
                <a:srgbClr val="B5C4B1"/>
              </a:gs>
              <a:gs pos="99000">
                <a:srgbClr val="7B8B70"/>
              </a:gs>
              <a:gs pos="0">
                <a:srgbClr val="E0E5DF"/>
              </a:gs>
            </a:gsLst>
            <a:lin scaled="0"/>
          </a:gradFill>
          <a:ln>
            <a:noFill/>
          </a:ln>
        </p:spPr>
        <p:txBody>
          <a:bodyPr wrap="square" lIns="89992" tIns="46796" rIns="89992" bIns="46796" anchor="ctr" anchorCtr="0">
            <a:noAutofit/>
          </a:bodyPr>
          <a:lstStyle/>
          <a:p>
            <a:pPr defTabSz="1216025" fontAlgn="base">
              <a:spcBef>
                <a:spcPts val="100"/>
              </a:spcBef>
              <a:buSzPct val="100000"/>
            </a:pPr>
            <a:r>
              <a:rPr lang="zh-CN" altLang="en-US" sz="2000" b="1" kern="0" dirty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cs typeface="+mj-cs"/>
                <a:sym typeface="Arial" panose="020B0604020202020204" pitchFamily="34" charset="0"/>
              </a:rPr>
              <a:t>海外贸易</a:t>
            </a:r>
            <a:endParaRPr lang="en-US" sz="2000" b="1" kern="0" dirty="0">
              <a:solidFill>
                <a:srgbClr val="000000"/>
              </a:solidFill>
              <a:latin typeface="Arial" panose="020B0604020202020204"/>
              <a:ea typeface="微软雅黑" panose="020B050302020402020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47" name="Rounded Rectangle 13"/>
          <p:cNvSpPr/>
          <p:nvPr>
            <p:custDataLst>
              <p:tags r:id="rId25"/>
            </p:custDataLst>
          </p:nvPr>
        </p:nvSpPr>
        <p:spPr bwMode="auto">
          <a:xfrm rot="1174636">
            <a:off x="4244010" y="4631674"/>
            <a:ext cx="754876" cy="372404"/>
          </a:xfrm>
          <a:prstGeom prst="roundRect">
            <a:avLst/>
          </a:prstGeom>
          <a:gradFill>
            <a:gsLst>
              <a:gs pos="49000">
                <a:srgbClr val="B5C4B1"/>
              </a:gs>
              <a:gs pos="99000">
                <a:srgbClr val="7B8B70"/>
              </a:gs>
              <a:gs pos="0">
                <a:srgbClr val="E0E5DF"/>
              </a:gs>
            </a:gsLst>
            <a:lin scaled="0"/>
          </a:gradFill>
          <a:ln>
            <a:noFill/>
          </a:ln>
        </p:spPr>
        <p:txBody>
          <a:bodyPr wrap="square" lIns="89992" tIns="46796" rIns="89992" bIns="46796" anchor="ctr" anchorCtr="0">
            <a:noAutofit/>
          </a:bodyPr>
          <a:lstStyle/>
          <a:p>
            <a:pPr defTabSz="1216025" fontAlgn="base">
              <a:spcBef>
                <a:spcPts val="100"/>
              </a:spcBef>
              <a:buSzPct val="100000"/>
            </a:pPr>
            <a:r>
              <a:rPr lang="zh-CN" altLang="en-US" sz="2000" b="1" kern="0" dirty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cs typeface="+mj-cs"/>
                <a:sym typeface="Arial" panose="020B0604020202020204" pitchFamily="34" charset="0"/>
              </a:rPr>
              <a:t>货币</a:t>
            </a:r>
            <a:endParaRPr lang="en-US" sz="2000" b="1" kern="0" dirty="0">
              <a:solidFill>
                <a:srgbClr val="000000"/>
              </a:solidFill>
              <a:latin typeface="Arial" panose="020B0604020202020204"/>
              <a:ea typeface="微软雅黑" panose="020B050302020402020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48" name="Rounded Rectangle 22"/>
          <p:cNvSpPr/>
          <p:nvPr>
            <p:custDataLst>
              <p:tags r:id="rId26"/>
            </p:custDataLst>
          </p:nvPr>
        </p:nvSpPr>
        <p:spPr>
          <a:xfrm rot="12009042">
            <a:off x="2760443" y="3908808"/>
            <a:ext cx="1582848" cy="45719"/>
          </a:xfrm>
          <a:prstGeom prst="roundRect">
            <a:avLst>
              <a:gd name="adj" fmla="val 38542"/>
            </a:avLst>
          </a:prstGeom>
          <a:gradFill>
            <a:gsLst>
              <a:gs pos="2000">
                <a:srgbClr val="000000">
                  <a:lumMod val="50000"/>
                  <a:lumOff val="50000"/>
                </a:srgbClr>
              </a:gs>
              <a:gs pos="100000">
                <a:srgbClr val="000000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91432" tIns="45716" rIns="91432" bIns="45716" anchor="ctr"/>
          <a:lstStyle/>
          <a:p>
            <a:pPr algn="ctr">
              <a:defRPr/>
            </a:pPr>
            <a:endParaRPr lang="en-US" kern="0" dirty="0">
              <a:solidFill>
                <a:srgbClr val="000000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9" name="Rounded Rectangle 22"/>
          <p:cNvSpPr/>
          <p:nvPr>
            <p:custDataLst>
              <p:tags r:id="rId27"/>
            </p:custDataLst>
          </p:nvPr>
        </p:nvSpPr>
        <p:spPr>
          <a:xfrm rot="12742118">
            <a:off x="2674755" y="4198257"/>
            <a:ext cx="1820357" cy="45719"/>
          </a:xfrm>
          <a:prstGeom prst="roundRect">
            <a:avLst>
              <a:gd name="adj" fmla="val 38542"/>
            </a:avLst>
          </a:prstGeom>
          <a:gradFill>
            <a:gsLst>
              <a:gs pos="2000">
                <a:srgbClr val="000000">
                  <a:lumMod val="50000"/>
                  <a:lumOff val="50000"/>
                </a:srgbClr>
              </a:gs>
              <a:gs pos="100000">
                <a:srgbClr val="000000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91432" tIns="45716" rIns="91432" bIns="45716" anchor="ctr"/>
          <a:lstStyle/>
          <a:p>
            <a:pPr algn="ctr">
              <a:defRPr/>
            </a:pPr>
            <a:endParaRPr lang="en-US" kern="0" dirty="0">
              <a:solidFill>
                <a:srgbClr val="000000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 flipV="1">
            <a:off x="6" y="5"/>
            <a:ext cx="9168289" cy="621007"/>
          </a:xfrm>
          <a:prstGeom prst="rect">
            <a:avLst/>
          </a:prstGeom>
          <a:solidFill>
            <a:srgbClr val="A85008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rgbClr val="C0504D">
                <a:lumMod val="60000"/>
                <a:lumOff val="40000"/>
                <a:alpha val="40000"/>
              </a:srgbClr>
            </a:glow>
          </a:effectLst>
        </p:spPr>
        <p:txBody>
          <a:bodyPr lIns="68547" tIns="34277" rIns="68547" bIns="34277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801370">
              <a:defRPr/>
            </a:pPr>
            <a:endParaRPr lang="zh-CN" altLang="en-US" sz="1500" dirty="0">
              <a:ln>
                <a:solidFill>
                  <a:srgbClr val="660033"/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179512" y="42761"/>
            <a:ext cx="6768752" cy="584771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壹   富庶天下看发展</a:t>
            </a:r>
          </a:p>
        </p:txBody>
      </p:sp>
      <p:sp>
        <p:nvSpPr>
          <p:cNvPr id="65" name="L 形 64"/>
          <p:cNvSpPr/>
          <p:nvPr/>
        </p:nvSpPr>
        <p:spPr>
          <a:xfrm rot="13173812">
            <a:off x="570755" y="112372"/>
            <a:ext cx="430133" cy="419731"/>
          </a:xfrm>
          <a:prstGeom prst="corner">
            <a:avLst>
              <a:gd name="adj1" fmla="val 16934"/>
              <a:gd name="adj2" fmla="val 17208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 animBg="1"/>
      <p:bldP spid="15" grpId="0" animBg="1"/>
      <p:bldP spid="16" grpId="0"/>
      <p:bldP spid="17" grpId="0" animBg="1"/>
      <p:bldP spid="18" grpId="0" animBg="1"/>
      <p:bldP spid="19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 flipV="1">
            <a:off x="6" y="5"/>
            <a:ext cx="9168289" cy="621007"/>
          </a:xfrm>
          <a:prstGeom prst="rect">
            <a:avLst/>
          </a:prstGeom>
          <a:solidFill>
            <a:srgbClr val="A85008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rgbClr val="C0504D">
                <a:lumMod val="60000"/>
                <a:lumOff val="40000"/>
                <a:alpha val="40000"/>
              </a:srgbClr>
            </a:glow>
          </a:effectLst>
        </p:spPr>
        <p:txBody>
          <a:bodyPr lIns="68547" tIns="34277" rIns="68547" bIns="34277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801370">
              <a:defRPr/>
            </a:pPr>
            <a:endParaRPr lang="zh-CN" altLang="en-US" sz="1500" dirty="0">
              <a:ln>
                <a:solidFill>
                  <a:srgbClr val="660033"/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9512" y="42761"/>
            <a:ext cx="6768752" cy="584771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壹   富庶天下看发展</a:t>
            </a:r>
          </a:p>
        </p:txBody>
      </p:sp>
      <p:sp>
        <p:nvSpPr>
          <p:cNvPr id="5" name="L 形 4"/>
          <p:cNvSpPr/>
          <p:nvPr/>
        </p:nvSpPr>
        <p:spPr>
          <a:xfrm rot="13173812">
            <a:off x="570755" y="112372"/>
            <a:ext cx="430133" cy="419731"/>
          </a:xfrm>
          <a:prstGeom prst="corner">
            <a:avLst>
              <a:gd name="adj1" fmla="val 16934"/>
              <a:gd name="adj2" fmla="val 17208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9"/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 rot="20049179">
            <a:off x="229042" y="1527811"/>
            <a:ext cx="933926" cy="2155508"/>
          </a:xfrm>
          <a:custGeom>
            <a:avLst/>
            <a:gdLst/>
            <a:ahLst/>
            <a:cxnLst>
              <a:cxn ang="0">
                <a:pos x="0" y="84"/>
              </a:cxn>
              <a:cxn ang="0">
                <a:pos x="50" y="134"/>
              </a:cxn>
              <a:cxn ang="0">
                <a:pos x="61" y="133"/>
              </a:cxn>
              <a:cxn ang="0">
                <a:pos x="61" y="148"/>
              </a:cxn>
              <a:cxn ang="0">
                <a:pos x="73" y="154"/>
              </a:cxn>
              <a:cxn ang="0">
                <a:pos x="73" y="278"/>
              </a:cxn>
              <a:cxn ang="0">
                <a:pos x="61" y="284"/>
              </a:cxn>
              <a:cxn ang="0">
                <a:pos x="61" y="377"/>
              </a:cxn>
              <a:cxn ang="0">
                <a:pos x="75" y="392"/>
              </a:cxn>
              <a:cxn ang="0">
                <a:pos x="93" y="392"/>
              </a:cxn>
              <a:cxn ang="0">
                <a:pos x="107" y="377"/>
              </a:cxn>
              <a:cxn ang="0">
                <a:pos x="107" y="357"/>
              </a:cxn>
              <a:cxn ang="0">
                <a:pos x="143" y="357"/>
              </a:cxn>
              <a:cxn ang="0">
                <a:pos x="157" y="343"/>
              </a:cxn>
              <a:cxn ang="0">
                <a:pos x="143" y="329"/>
              </a:cxn>
              <a:cxn ang="0">
                <a:pos x="107" y="329"/>
              </a:cxn>
              <a:cxn ang="0">
                <a:pos x="107" y="321"/>
              </a:cxn>
              <a:cxn ang="0">
                <a:pos x="143" y="321"/>
              </a:cxn>
              <a:cxn ang="0">
                <a:pos x="157" y="307"/>
              </a:cxn>
              <a:cxn ang="0">
                <a:pos x="143" y="293"/>
              </a:cxn>
              <a:cxn ang="0">
                <a:pos x="107" y="293"/>
              </a:cxn>
              <a:cxn ang="0">
                <a:pos x="107" y="283"/>
              </a:cxn>
              <a:cxn ang="0">
                <a:pos x="95" y="277"/>
              </a:cxn>
              <a:cxn ang="0">
                <a:pos x="95" y="156"/>
              </a:cxn>
              <a:cxn ang="0">
                <a:pos x="107" y="150"/>
              </a:cxn>
              <a:cxn ang="0">
                <a:pos x="107" y="133"/>
              </a:cxn>
              <a:cxn ang="0">
                <a:pos x="117" y="134"/>
              </a:cxn>
              <a:cxn ang="0">
                <a:pos x="168" y="84"/>
              </a:cxn>
              <a:cxn ang="0">
                <a:pos x="132" y="36"/>
              </a:cxn>
              <a:cxn ang="0">
                <a:pos x="84" y="0"/>
              </a:cxn>
              <a:cxn ang="0">
                <a:pos x="36" y="36"/>
              </a:cxn>
              <a:cxn ang="0">
                <a:pos x="0" y="84"/>
              </a:cxn>
              <a:cxn ang="0">
                <a:pos x="84" y="31"/>
              </a:cxn>
              <a:cxn ang="0">
                <a:pos x="107" y="54"/>
              </a:cxn>
              <a:cxn ang="0">
                <a:pos x="106" y="62"/>
              </a:cxn>
              <a:cxn ang="0">
                <a:pos x="129" y="87"/>
              </a:cxn>
              <a:cxn ang="0">
                <a:pos x="105" y="111"/>
              </a:cxn>
              <a:cxn ang="0">
                <a:pos x="84" y="100"/>
              </a:cxn>
              <a:cxn ang="0">
                <a:pos x="63" y="111"/>
              </a:cxn>
              <a:cxn ang="0">
                <a:pos x="38" y="87"/>
              </a:cxn>
              <a:cxn ang="0">
                <a:pos x="62" y="62"/>
              </a:cxn>
              <a:cxn ang="0">
                <a:pos x="61" y="54"/>
              </a:cxn>
              <a:cxn ang="0">
                <a:pos x="84" y="31"/>
              </a:cxn>
              <a:cxn ang="0">
                <a:pos x="84" y="31"/>
              </a:cxn>
              <a:cxn ang="0">
                <a:pos x="84" y="31"/>
              </a:cxn>
            </a:cxnLst>
            <a:rect l="0" t="0" r="r" b="b"/>
            <a:pathLst>
              <a:path w="168" h="392">
                <a:moveTo>
                  <a:pt x="0" y="84"/>
                </a:moveTo>
                <a:cubicBezTo>
                  <a:pt x="0" y="112"/>
                  <a:pt x="23" y="134"/>
                  <a:pt x="50" y="134"/>
                </a:cubicBezTo>
                <a:cubicBezTo>
                  <a:pt x="54" y="134"/>
                  <a:pt x="57" y="134"/>
                  <a:pt x="61" y="133"/>
                </a:cubicBezTo>
                <a:cubicBezTo>
                  <a:pt x="61" y="148"/>
                  <a:pt x="61" y="148"/>
                  <a:pt x="61" y="148"/>
                </a:cubicBezTo>
                <a:cubicBezTo>
                  <a:pt x="73" y="154"/>
                  <a:pt x="73" y="154"/>
                  <a:pt x="73" y="154"/>
                </a:cubicBezTo>
                <a:cubicBezTo>
                  <a:pt x="73" y="278"/>
                  <a:pt x="73" y="278"/>
                  <a:pt x="73" y="278"/>
                </a:cubicBezTo>
                <a:cubicBezTo>
                  <a:pt x="61" y="284"/>
                  <a:pt x="61" y="284"/>
                  <a:pt x="61" y="284"/>
                </a:cubicBezTo>
                <a:cubicBezTo>
                  <a:pt x="61" y="377"/>
                  <a:pt x="61" y="377"/>
                  <a:pt x="61" y="377"/>
                </a:cubicBezTo>
                <a:cubicBezTo>
                  <a:pt x="61" y="385"/>
                  <a:pt x="67" y="392"/>
                  <a:pt x="75" y="392"/>
                </a:cubicBezTo>
                <a:cubicBezTo>
                  <a:pt x="93" y="392"/>
                  <a:pt x="93" y="392"/>
                  <a:pt x="93" y="392"/>
                </a:cubicBezTo>
                <a:cubicBezTo>
                  <a:pt x="101" y="392"/>
                  <a:pt x="107" y="385"/>
                  <a:pt x="107" y="377"/>
                </a:cubicBezTo>
                <a:cubicBezTo>
                  <a:pt x="107" y="357"/>
                  <a:pt x="107" y="357"/>
                  <a:pt x="107" y="357"/>
                </a:cubicBezTo>
                <a:cubicBezTo>
                  <a:pt x="143" y="357"/>
                  <a:pt x="143" y="357"/>
                  <a:pt x="143" y="357"/>
                </a:cubicBezTo>
                <a:cubicBezTo>
                  <a:pt x="150" y="357"/>
                  <a:pt x="157" y="350"/>
                  <a:pt x="157" y="343"/>
                </a:cubicBezTo>
                <a:cubicBezTo>
                  <a:pt x="157" y="335"/>
                  <a:pt x="150" y="329"/>
                  <a:pt x="143" y="329"/>
                </a:cubicBezTo>
                <a:cubicBezTo>
                  <a:pt x="107" y="329"/>
                  <a:pt x="107" y="329"/>
                  <a:pt x="107" y="329"/>
                </a:cubicBezTo>
                <a:cubicBezTo>
                  <a:pt x="107" y="321"/>
                  <a:pt x="107" y="321"/>
                  <a:pt x="107" y="321"/>
                </a:cubicBezTo>
                <a:cubicBezTo>
                  <a:pt x="143" y="321"/>
                  <a:pt x="143" y="321"/>
                  <a:pt x="143" y="321"/>
                </a:cubicBezTo>
                <a:cubicBezTo>
                  <a:pt x="150" y="321"/>
                  <a:pt x="157" y="314"/>
                  <a:pt x="157" y="307"/>
                </a:cubicBezTo>
                <a:cubicBezTo>
                  <a:pt x="157" y="299"/>
                  <a:pt x="150" y="293"/>
                  <a:pt x="143" y="293"/>
                </a:cubicBezTo>
                <a:cubicBezTo>
                  <a:pt x="107" y="293"/>
                  <a:pt x="107" y="293"/>
                  <a:pt x="107" y="293"/>
                </a:cubicBezTo>
                <a:cubicBezTo>
                  <a:pt x="107" y="283"/>
                  <a:pt x="107" y="283"/>
                  <a:pt x="107" y="283"/>
                </a:cubicBezTo>
                <a:cubicBezTo>
                  <a:pt x="95" y="277"/>
                  <a:pt x="95" y="277"/>
                  <a:pt x="95" y="277"/>
                </a:cubicBezTo>
                <a:cubicBezTo>
                  <a:pt x="95" y="156"/>
                  <a:pt x="95" y="156"/>
                  <a:pt x="95" y="156"/>
                </a:cubicBezTo>
                <a:cubicBezTo>
                  <a:pt x="107" y="150"/>
                  <a:pt x="107" y="150"/>
                  <a:pt x="107" y="150"/>
                </a:cubicBezTo>
                <a:cubicBezTo>
                  <a:pt x="107" y="133"/>
                  <a:pt x="107" y="133"/>
                  <a:pt x="107" y="133"/>
                </a:cubicBezTo>
                <a:cubicBezTo>
                  <a:pt x="110" y="134"/>
                  <a:pt x="114" y="134"/>
                  <a:pt x="117" y="134"/>
                </a:cubicBezTo>
                <a:cubicBezTo>
                  <a:pt x="145" y="134"/>
                  <a:pt x="168" y="112"/>
                  <a:pt x="168" y="84"/>
                </a:cubicBezTo>
                <a:cubicBezTo>
                  <a:pt x="168" y="61"/>
                  <a:pt x="153" y="42"/>
                  <a:pt x="132" y="36"/>
                </a:cubicBezTo>
                <a:cubicBezTo>
                  <a:pt x="126" y="15"/>
                  <a:pt x="107" y="0"/>
                  <a:pt x="84" y="0"/>
                </a:cubicBezTo>
                <a:cubicBezTo>
                  <a:pt x="61" y="0"/>
                  <a:pt x="42" y="15"/>
                  <a:pt x="36" y="36"/>
                </a:cubicBezTo>
                <a:cubicBezTo>
                  <a:pt x="15" y="42"/>
                  <a:pt x="0" y="61"/>
                  <a:pt x="0" y="84"/>
                </a:cubicBezTo>
                <a:close/>
                <a:moveTo>
                  <a:pt x="84" y="31"/>
                </a:moveTo>
                <a:cubicBezTo>
                  <a:pt x="97" y="31"/>
                  <a:pt x="107" y="41"/>
                  <a:pt x="107" y="54"/>
                </a:cubicBezTo>
                <a:cubicBezTo>
                  <a:pt x="107" y="57"/>
                  <a:pt x="106" y="59"/>
                  <a:pt x="106" y="62"/>
                </a:cubicBezTo>
                <a:cubicBezTo>
                  <a:pt x="119" y="62"/>
                  <a:pt x="129" y="73"/>
                  <a:pt x="129" y="87"/>
                </a:cubicBezTo>
                <a:cubicBezTo>
                  <a:pt x="129" y="100"/>
                  <a:pt x="118" y="111"/>
                  <a:pt x="105" y="111"/>
                </a:cubicBezTo>
                <a:cubicBezTo>
                  <a:pt x="96" y="111"/>
                  <a:pt x="88" y="107"/>
                  <a:pt x="84" y="100"/>
                </a:cubicBezTo>
                <a:cubicBezTo>
                  <a:pt x="79" y="107"/>
                  <a:pt x="72" y="111"/>
                  <a:pt x="63" y="111"/>
                </a:cubicBezTo>
                <a:cubicBezTo>
                  <a:pt x="49" y="111"/>
                  <a:pt x="38" y="100"/>
                  <a:pt x="38" y="87"/>
                </a:cubicBezTo>
                <a:cubicBezTo>
                  <a:pt x="38" y="73"/>
                  <a:pt x="49" y="62"/>
                  <a:pt x="62" y="62"/>
                </a:cubicBezTo>
                <a:cubicBezTo>
                  <a:pt x="61" y="59"/>
                  <a:pt x="61" y="57"/>
                  <a:pt x="61" y="54"/>
                </a:cubicBezTo>
                <a:cubicBezTo>
                  <a:pt x="61" y="41"/>
                  <a:pt x="71" y="31"/>
                  <a:pt x="84" y="31"/>
                </a:cubicBezTo>
                <a:close/>
                <a:moveTo>
                  <a:pt x="84" y="31"/>
                </a:moveTo>
                <a:cubicBezTo>
                  <a:pt x="84" y="31"/>
                  <a:pt x="84" y="31"/>
                  <a:pt x="84" y="31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lIns="68573" tIns="34289" rIns="68573" bIns="34289"/>
          <a:lstStyle/>
          <a:p>
            <a:pPr defTabSz="685800">
              <a:defRPr/>
            </a:pPr>
            <a:endParaRPr lang="en-US" sz="140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7" name="Oval 9"/>
          <p:cNvSpPr/>
          <p:nvPr>
            <p:custDataLst>
              <p:tags r:id="rId2"/>
            </p:custDataLst>
          </p:nvPr>
        </p:nvSpPr>
        <p:spPr>
          <a:xfrm rot="17768449">
            <a:off x="898177" y="2232184"/>
            <a:ext cx="149066" cy="1490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anchor="ctr"/>
          <a:lstStyle/>
          <a:p>
            <a:pPr algn="ctr" defTabSz="685800">
              <a:defRPr/>
            </a:pPr>
            <a:endParaRPr lang="en-US" sz="1400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8" name="Oval 15"/>
          <p:cNvSpPr/>
          <p:nvPr>
            <p:custDataLst>
              <p:tags r:id="rId3"/>
            </p:custDataLst>
          </p:nvPr>
        </p:nvSpPr>
        <p:spPr>
          <a:xfrm rot="16340877">
            <a:off x="1063912" y="1962628"/>
            <a:ext cx="149066" cy="1490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anchor="ctr"/>
          <a:lstStyle/>
          <a:p>
            <a:pPr algn="ctr" defTabSz="685800">
              <a:defRPr/>
            </a:pPr>
            <a:endParaRPr lang="en-US" sz="1400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9" name="Oval 21"/>
          <p:cNvSpPr/>
          <p:nvPr>
            <p:custDataLst>
              <p:tags r:id="rId4"/>
            </p:custDataLst>
          </p:nvPr>
        </p:nvSpPr>
        <p:spPr>
          <a:xfrm rot="15146288">
            <a:off x="989611" y="1682116"/>
            <a:ext cx="148590" cy="1490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anchor="ctr"/>
          <a:lstStyle/>
          <a:p>
            <a:pPr algn="ctr" defTabSz="685800">
              <a:defRPr/>
            </a:pPr>
            <a:endParaRPr lang="en-US" sz="1400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" name="Freeform 9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 rot="20049179">
            <a:off x="326061" y="1576953"/>
            <a:ext cx="1088375" cy="2573676"/>
          </a:xfrm>
          <a:custGeom>
            <a:avLst/>
            <a:gdLst/>
            <a:ahLst/>
            <a:cxnLst>
              <a:cxn ang="0">
                <a:pos x="0" y="84"/>
              </a:cxn>
              <a:cxn ang="0">
                <a:pos x="50" y="134"/>
              </a:cxn>
              <a:cxn ang="0">
                <a:pos x="61" y="133"/>
              </a:cxn>
              <a:cxn ang="0">
                <a:pos x="61" y="148"/>
              </a:cxn>
              <a:cxn ang="0">
                <a:pos x="73" y="154"/>
              </a:cxn>
              <a:cxn ang="0">
                <a:pos x="73" y="278"/>
              </a:cxn>
              <a:cxn ang="0">
                <a:pos x="61" y="284"/>
              </a:cxn>
              <a:cxn ang="0">
                <a:pos x="61" y="377"/>
              </a:cxn>
              <a:cxn ang="0">
                <a:pos x="75" y="392"/>
              </a:cxn>
              <a:cxn ang="0">
                <a:pos x="93" y="392"/>
              </a:cxn>
              <a:cxn ang="0">
                <a:pos x="107" y="377"/>
              </a:cxn>
              <a:cxn ang="0">
                <a:pos x="107" y="357"/>
              </a:cxn>
              <a:cxn ang="0">
                <a:pos x="143" y="357"/>
              </a:cxn>
              <a:cxn ang="0">
                <a:pos x="157" y="343"/>
              </a:cxn>
              <a:cxn ang="0">
                <a:pos x="143" y="329"/>
              </a:cxn>
              <a:cxn ang="0">
                <a:pos x="107" y="329"/>
              </a:cxn>
              <a:cxn ang="0">
                <a:pos x="107" y="321"/>
              </a:cxn>
              <a:cxn ang="0">
                <a:pos x="143" y="321"/>
              </a:cxn>
              <a:cxn ang="0">
                <a:pos x="157" y="307"/>
              </a:cxn>
              <a:cxn ang="0">
                <a:pos x="143" y="293"/>
              </a:cxn>
              <a:cxn ang="0">
                <a:pos x="107" y="293"/>
              </a:cxn>
              <a:cxn ang="0">
                <a:pos x="107" y="283"/>
              </a:cxn>
              <a:cxn ang="0">
                <a:pos x="95" y="277"/>
              </a:cxn>
              <a:cxn ang="0">
                <a:pos x="95" y="156"/>
              </a:cxn>
              <a:cxn ang="0">
                <a:pos x="107" y="150"/>
              </a:cxn>
              <a:cxn ang="0">
                <a:pos x="107" y="133"/>
              </a:cxn>
              <a:cxn ang="0">
                <a:pos x="117" y="134"/>
              </a:cxn>
              <a:cxn ang="0">
                <a:pos x="168" y="84"/>
              </a:cxn>
              <a:cxn ang="0">
                <a:pos x="132" y="36"/>
              </a:cxn>
              <a:cxn ang="0">
                <a:pos x="84" y="0"/>
              </a:cxn>
              <a:cxn ang="0">
                <a:pos x="36" y="36"/>
              </a:cxn>
              <a:cxn ang="0">
                <a:pos x="0" y="84"/>
              </a:cxn>
              <a:cxn ang="0">
                <a:pos x="84" y="31"/>
              </a:cxn>
              <a:cxn ang="0">
                <a:pos x="107" y="54"/>
              </a:cxn>
              <a:cxn ang="0">
                <a:pos x="106" y="62"/>
              </a:cxn>
              <a:cxn ang="0">
                <a:pos x="129" y="87"/>
              </a:cxn>
              <a:cxn ang="0">
                <a:pos x="105" y="111"/>
              </a:cxn>
              <a:cxn ang="0">
                <a:pos x="84" y="100"/>
              </a:cxn>
              <a:cxn ang="0">
                <a:pos x="63" y="111"/>
              </a:cxn>
              <a:cxn ang="0">
                <a:pos x="38" y="87"/>
              </a:cxn>
              <a:cxn ang="0">
                <a:pos x="62" y="62"/>
              </a:cxn>
              <a:cxn ang="0">
                <a:pos x="61" y="54"/>
              </a:cxn>
              <a:cxn ang="0">
                <a:pos x="84" y="31"/>
              </a:cxn>
              <a:cxn ang="0">
                <a:pos x="84" y="31"/>
              </a:cxn>
              <a:cxn ang="0">
                <a:pos x="84" y="31"/>
              </a:cxn>
            </a:cxnLst>
            <a:rect l="0" t="0" r="r" b="b"/>
            <a:pathLst>
              <a:path w="168" h="392">
                <a:moveTo>
                  <a:pt x="0" y="84"/>
                </a:moveTo>
                <a:cubicBezTo>
                  <a:pt x="0" y="112"/>
                  <a:pt x="23" y="134"/>
                  <a:pt x="50" y="134"/>
                </a:cubicBezTo>
                <a:cubicBezTo>
                  <a:pt x="54" y="134"/>
                  <a:pt x="57" y="134"/>
                  <a:pt x="61" y="133"/>
                </a:cubicBezTo>
                <a:cubicBezTo>
                  <a:pt x="61" y="148"/>
                  <a:pt x="61" y="148"/>
                  <a:pt x="61" y="148"/>
                </a:cubicBezTo>
                <a:cubicBezTo>
                  <a:pt x="73" y="154"/>
                  <a:pt x="73" y="154"/>
                  <a:pt x="73" y="154"/>
                </a:cubicBezTo>
                <a:cubicBezTo>
                  <a:pt x="73" y="278"/>
                  <a:pt x="73" y="278"/>
                  <a:pt x="73" y="278"/>
                </a:cubicBezTo>
                <a:cubicBezTo>
                  <a:pt x="61" y="284"/>
                  <a:pt x="61" y="284"/>
                  <a:pt x="61" y="284"/>
                </a:cubicBezTo>
                <a:cubicBezTo>
                  <a:pt x="61" y="377"/>
                  <a:pt x="61" y="377"/>
                  <a:pt x="61" y="377"/>
                </a:cubicBezTo>
                <a:cubicBezTo>
                  <a:pt x="61" y="385"/>
                  <a:pt x="67" y="392"/>
                  <a:pt x="75" y="392"/>
                </a:cubicBezTo>
                <a:cubicBezTo>
                  <a:pt x="93" y="392"/>
                  <a:pt x="93" y="392"/>
                  <a:pt x="93" y="392"/>
                </a:cubicBezTo>
                <a:cubicBezTo>
                  <a:pt x="101" y="392"/>
                  <a:pt x="107" y="385"/>
                  <a:pt x="107" y="377"/>
                </a:cubicBezTo>
                <a:cubicBezTo>
                  <a:pt x="107" y="357"/>
                  <a:pt x="107" y="357"/>
                  <a:pt x="107" y="357"/>
                </a:cubicBezTo>
                <a:cubicBezTo>
                  <a:pt x="143" y="357"/>
                  <a:pt x="143" y="357"/>
                  <a:pt x="143" y="357"/>
                </a:cubicBezTo>
                <a:cubicBezTo>
                  <a:pt x="150" y="357"/>
                  <a:pt x="157" y="350"/>
                  <a:pt x="157" y="343"/>
                </a:cubicBezTo>
                <a:cubicBezTo>
                  <a:pt x="157" y="335"/>
                  <a:pt x="150" y="329"/>
                  <a:pt x="143" y="329"/>
                </a:cubicBezTo>
                <a:cubicBezTo>
                  <a:pt x="107" y="329"/>
                  <a:pt x="107" y="329"/>
                  <a:pt x="107" y="329"/>
                </a:cubicBezTo>
                <a:cubicBezTo>
                  <a:pt x="107" y="321"/>
                  <a:pt x="107" y="321"/>
                  <a:pt x="107" y="321"/>
                </a:cubicBezTo>
                <a:cubicBezTo>
                  <a:pt x="143" y="321"/>
                  <a:pt x="143" y="321"/>
                  <a:pt x="143" y="321"/>
                </a:cubicBezTo>
                <a:cubicBezTo>
                  <a:pt x="150" y="321"/>
                  <a:pt x="157" y="314"/>
                  <a:pt x="157" y="307"/>
                </a:cubicBezTo>
                <a:cubicBezTo>
                  <a:pt x="157" y="299"/>
                  <a:pt x="150" y="293"/>
                  <a:pt x="143" y="293"/>
                </a:cubicBezTo>
                <a:cubicBezTo>
                  <a:pt x="107" y="293"/>
                  <a:pt x="107" y="293"/>
                  <a:pt x="107" y="293"/>
                </a:cubicBezTo>
                <a:cubicBezTo>
                  <a:pt x="107" y="283"/>
                  <a:pt x="107" y="283"/>
                  <a:pt x="107" y="283"/>
                </a:cubicBezTo>
                <a:cubicBezTo>
                  <a:pt x="95" y="277"/>
                  <a:pt x="95" y="277"/>
                  <a:pt x="95" y="277"/>
                </a:cubicBezTo>
                <a:cubicBezTo>
                  <a:pt x="95" y="156"/>
                  <a:pt x="95" y="156"/>
                  <a:pt x="95" y="156"/>
                </a:cubicBezTo>
                <a:cubicBezTo>
                  <a:pt x="107" y="150"/>
                  <a:pt x="107" y="150"/>
                  <a:pt x="107" y="150"/>
                </a:cubicBezTo>
                <a:cubicBezTo>
                  <a:pt x="107" y="133"/>
                  <a:pt x="107" y="133"/>
                  <a:pt x="107" y="133"/>
                </a:cubicBezTo>
                <a:cubicBezTo>
                  <a:pt x="110" y="134"/>
                  <a:pt x="114" y="134"/>
                  <a:pt x="117" y="134"/>
                </a:cubicBezTo>
                <a:cubicBezTo>
                  <a:pt x="145" y="134"/>
                  <a:pt x="168" y="112"/>
                  <a:pt x="168" y="84"/>
                </a:cubicBezTo>
                <a:cubicBezTo>
                  <a:pt x="168" y="61"/>
                  <a:pt x="153" y="42"/>
                  <a:pt x="132" y="36"/>
                </a:cubicBezTo>
                <a:cubicBezTo>
                  <a:pt x="126" y="15"/>
                  <a:pt x="107" y="0"/>
                  <a:pt x="84" y="0"/>
                </a:cubicBezTo>
                <a:cubicBezTo>
                  <a:pt x="61" y="0"/>
                  <a:pt x="42" y="15"/>
                  <a:pt x="36" y="36"/>
                </a:cubicBezTo>
                <a:cubicBezTo>
                  <a:pt x="15" y="42"/>
                  <a:pt x="0" y="61"/>
                  <a:pt x="0" y="84"/>
                </a:cubicBezTo>
                <a:close/>
                <a:moveTo>
                  <a:pt x="84" y="31"/>
                </a:moveTo>
                <a:cubicBezTo>
                  <a:pt x="97" y="31"/>
                  <a:pt x="107" y="41"/>
                  <a:pt x="107" y="54"/>
                </a:cubicBezTo>
                <a:cubicBezTo>
                  <a:pt x="107" y="57"/>
                  <a:pt x="106" y="59"/>
                  <a:pt x="106" y="62"/>
                </a:cubicBezTo>
                <a:cubicBezTo>
                  <a:pt x="119" y="62"/>
                  <a:pt x="129" y="73"/>
                  <a:pt x="129" y="87"/>
                </a:cubicBezTo>
                <a:cubicBezTo>
                  <a:pt x="129" y="100"/>
                  <a:pt x="118" y="111"/>
                  <a:pt x="105" y="111"/>
                </a:cubicBezTo>
                <a:cubicBezTo>
                  <a:pt x="96" y="111"/>
                  <a:pt x="88" y="107"/>
                  <a:pt x="84" y="100"/>
                </a:cubicBezTo>
                <a:cubicBezTo>
                  <a:pt x="79" y="107"/>
                  <a:pt x="72" y="111"/>
                  <a:pt x="63" y="111"/>
                </a:cubicBezTo>
                <a:cubicBezTo>
                  <a:pt x="49" y="111"/>
                  <a:pt x="38" y="100"/>
                  <a:pt x="38" y="87"/>
                </a:cubicBezTo>
                <a:cubicBezTo>
                  <a:pt x="38" y="73"/>
                  <a:pt x="49" y="62"/>
                  <a:pt x="62" y="62"/>
                </a:cubicBezTo>
                <a:cubicBezTo>
                  <a:pt x="61" y="59"/>
                  <a:pt x="61" y="57"/>
                  <a:pt x="61" y="54"/>
                </a:cubicBezTo>
                <a:cubicBezTo>
                  <a:pt x="61" y="41"/>
                  <a:pt x="71" y="31"/>
                  <a:pt x="84" y="31"/>
                </a:cubicBezTo>
                <a:close/>
                <a:moveTo>
                  <a:pt x="84" y="31"/>
                </a:moveTo>
                <a:cubicBezTo>
                  <a:pt x="84" y="31"/>
                  <a:pt x="84" y="31"/>
                  <a:pt x="84" y="31"/>
                </a:cubicBezTo>
              </a:path>
            </a:pathLst>
          </a:custGeom>
          <a:solidFill>
            <a:srgbClr val="FFC000"/>
          </a:solidFill>
          <a:ln w="9525">
            <a:noFill/>
            <a:round/>
          </a:ln>
        </p:spPr>
        <p:txBody>
          <a:bodyPr lIns="91432" tIns="45716" rIns="91432" bIns="45716"/>
          <a:lstStyle/>
          <a:p>
            <a:pPr>
              <a:defRPr/>
            </a:pPr>
            <a:endParaRPr lang="en-US" ker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1" name="Rounded Rectangle 19"/>
          <p:cNvSpPr/>
          <p:nvPr>
            <p:custDataLst>
              <p:tags r:id="rId6"/>
            </p:custDataLst>
          </p:nvPr>
        </p:nvSpPr>
        <p:spPr bwMode="auto">
          <a:xfrm rot="20546288">
            <a:off x="1469542" y="1533189"/>
            <a:ext cx="1392102" cy="620266"/>
          </a:xfrm>
          <a:prstGeom prst="roundRect">
            <a:avLst/>
          </a:prstGeom>
          <a:solidFill>
            <a:srgbClr val="CD5A7C"/>
          </a:solidFill>
          <a:ln w="9525">
            <a:noFill/>
            <a:round/>
          </a:ln>
        </p:spPr>
        <p:txBody>
          <a:bodyPr lIns="91432" tIns="45716" rIns="91432" bIns="45716" anchor="ctr"/>
          <a:lstStyle/>
          <a:p>
            <a:pPr algn="ctr">
              <a:defRPr/>
            </a:pPr>
            <a:endParaRPr lang="en-US" b="1" kern="0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2" name="Rounded Rectangle 22"/>
          <p:cNvSpPr/>
          <p:nvPr>
            <p:custDataLst>
              <p:tags r:id="rId7"/>
            </p:custDataLst>
          </p:nvPr>
        </p:nvSpPr>
        <p:spPr>
          <a:xfrm rot="15146288" flipH="1">
            <a:off x="1095418" y="2000913"/>
            <a:ext cx="52454" cy="661829"/>
          </a:xfrm>
          <a:prstGeom prst="roundRect">
            <a:avLst>
              <a:gd name="adj" fmla="val 38542"/>
            </a:avLst>
          </a:prstGeom>
          <a:gradFill>
            <a:gsLst>
              <a:gs pos="2000">
                <a:srgbClr val="000000">
                  <a:lumMod val="50000"/>
                  <a:lumOff val="50000"/>
                </a:srgbClr>
              </a:gs>
              <a:gs pos="100000">
                <a:srgbClr val="000000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91432" tIns="45716" rIns="91432" bIns="45716" anchor="ctr"/>
          <a:lstStyle/>
          <a:p>
            <a:pPr algn="ctr">
              <a:defRPr/>
            </a:pPr>
            <a:endParaRPr lang="en-US" kern="0" dirty="0">
              <a:solidFill>
                <a:srgbClr val="000000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20450431">
            <a:off x="1704201" y="1598342"/>
            <a:ext cx="922795" cy="461661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农业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58797" y="2244962"/>
            <a:ext cx="1205106" cy="461661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手工业</a:t>
            </a:r>
          </a:p>
        </p:txBody>
      </p:sp>
      <p:sp>
        <p:nvSpPr>
          <p:cNvPr id="19" name="TextBox 18"/>
          <p:cNvSpPr txBox="1"/>
          <p:nvPr/>
        </p:nvSpPr>
        <p:spPr>
          <a:xfrm rot="1860223">
            <a:off x="1363269" y="2931797"/>
            <a:ext cx="922795" cy="461661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商业</a:t>
            </a:r>
          </a:p>
        </p:txBody>
      </p:sp>
      <p:grpSp>
        <p:nvGrpSpPr>
          <p:cNvPr id="20" name="组合 19"/>
          <p:cNvGrpSpPr/>
          <p:nvPr>
            <p:custDataLst>
              <p:tags r:id="rId8"/>
            </p:custDataLst>
          </p:nvPr>
        </p:nvGrpSpPr>
        <p:grpSpPr>
          <a:xfrm>
            <a:off x="3229008" y="1441299"/>
            <a:ext cx="520087" cy="473843"/>
            <a:chOff x="7549402" y="1244356"/>
            <a:chExt cx="638175" cy="638175"/>
          </a:xfrm>
          <a:solidFill>
            <a:srgbClr val="CD5A7C">
              <a:lumMod val="60000"/>
              <a:lumOff val="40000"/>
            </a:srgbClr>
          </a:solidFill>
        </p:grpSpPr>
        <p:sp>
          <p:nvSpPr>
            <p:cNvPr id="21" name="Oval 54"/>
            <p:cNvSpPr/>
            <p:nvPr>
              <p:custDataLst>
                <p:tags r:id="rId19"/>
              </p:custDataLst>
            </p:nvPr>
          </p:nvSpPr>
          <p:spPr>
            <a:xfrm>
              <a:off x="7549402" y="1244356"/>
              <a:ext cx="638175" cy="63817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任意多边形 21"/>
            <p:cNvSpPr/>
            <p:nvPr>
              <p:custDataLst>
                <p:tags r:id="rId20"/>
              </p:custDataLst>
            </p:nvPr>
          </p:nvSpPr>
          <p:spPr bwMode="auto">
            <a:xfrm>
              <a:off x="7655764" y="1347544"/>
              <a:ext cx="398463" cy="358775"/>
            </a:xfrm>
            <a:custGeom>
              <a:avLst/>
              <a:gdLst>
                <a:gd name="connsiteX0" fmla="*/ 75665 w 398463"/>
                <a:gd name="connsiteY0" fmla="*/ 195262 h 358775"/>
                <a:gd name="connsiteX1" fmla="*/ 146050 w 398463"/>
                <a:gd name="connsiteY1" fmla="*/ 295480 h 358775"/>
                <a:gd name="connsiteX2" fmla="*/ 116136 w 398463"/>
                <a:gd name="connsiteY2" fmla="*/ 295480 h 358775"/>
                <a:gd name="connsiteX3" fmla="*/ 116136 w 398463"/>
                <a:gd name="connsiteY3" fmla="*/ 358775 h 358775"/>
                <a:gd name="connsiteX4" fmla="*/ 29914 w 398463"/>
                <a:gd name="connsiteY4" fmla="*/ 358775 h 358775"/>
                <a:gd name="connsiteX5" fmla="*/ 29914 w 398463"/>
                <a:gd name="connsiteY5" fmla="*/ 295480 h 358775"/>
                <a:gd name="connsiteX6" fmla="*/ 0 w 398463"/>
                <a:gd name="connsiteY6" fmla="*/ 295480 h 358775"/>
                <a:gd name="connsiteX7" fmla="*/ 200255 w 398463"/>
                <a:gd name="connsiteY7" fmla="*/ 95250 h 358775"/>
                <a:gd name="connsiteX8" fmla="*/ 269875 w 398463"/>
                <a:gd name="connsiteY8" fmla="*/ 200660 h 358775"/>
                <a:gd name="connsiteX9" fmla="*/ 240287 w 398463"/>
                <a:gd name="connsiteY9" fmla="*/ 200660 h 358775"/>
                <a:gd name="connsiteX10" fmla="*/ 240287 w 398463"/>
                <a:gd name="connsiteY10" fmla="*/ 358775 h 358775"/>
                <a:gd name="connsiteX11" fmla="*/ 158483 w 398463"/>
                <a:gd name="connsiteY11" fmla="*/ 358775 h 358775"/>
                <a:gd name="connsiteX12" fmla="*/ 158483 w 398463"/>
                <a:gd name="connsiteY12" fmla="*/ 200660 h 358775"/>
                <a:gd name="connsiteX13" fmla="*/ 125413 w 398463"/>
                <a:gd name="connsiteY13" fmla="*/ 200660 h 358775"/>
                <a:gd name="connsiteX14" fmla="*/ 328078 w 398463"/>
                <a:gd name="connsiteY14" fmla="*/ 0 h 358775"/>
                <a:gd name="connsiteX15" fmla="*/ 398463 w 398463"/>
                <a:gd name="connsiteY15" fmla="*/ 100246 h 358775"/>
                <a:gd name="connsiteX16" fmla="*/ 370309 w 398463"/>
                <a:gd name="connsiteY16" fmla="*/ 100246 h 358775"/>
                <a:gd name="connsiteX17" fmla="*/ 370309 w 398463"/>
                <a:gd name="connsiteY17" fmla="*/ 358775 h 358775"/>
                <a:gd name="connsiteX18" fmla="*/ 282327 w 398463"/>
                <a:gd name="connsiteY18" fmla="*/ 358775 h 358775"/>
                <a:gd name="connsiteX19" fmla="*/ 282327 w 398463"/>
                <a:gd name="connsiteY19" fmla="*/ 100246 h 358775"/>
                <a:gd name="connsiteX20" fmla="*/ 252413 w 398463"/>
                <a:gd name="connsiteY20" fmla="*/ 100246 h 358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8463" h="358775">
                  <a:moveTo>
                    <a:pt x="75665" y="195262"/>
                  </a:moveTo>
                  <a:lnTo>
                    <a:pt x="146050" y="295480"/>
                  </a:lnTo>
                  <a:lnTo>
                    <a:pt x="116136" y="295480"/>
                  </a:lnTo>
                  <a:lnTo>
                    <a:pt x="116136" y="358775"/>
                  </a:lnTo>
                  <a:lnTo>
                    <a:pt x="29914" y="358775"/>
                  </a:lnTo>
                  <a:lnTo>
                    <a:pt x="29914" y="295480"/>
                  </a:lnTo>
                  <a:lnTo>
                    <a:pt x="0" y="295480"/>
                  </a:lnTo>
                  <a:close/>
                  <a:moveTo>
                    <a:pt x="200255" y="95250"/>
                  </a:moveTo>
                  <a:lnTo>
                    <a:pt x="269875" y="200660"/>
                  </a:lnTo>
                  <a:lnTo>
                    <a:pt x="240287" y="200660"/>
                  </a:lnTo>
                  <a:lnTo>
                    <a:pt x="240287" y="358775"/>
                  </a:lnTo>
                  <a:lnTo>
                    <a:pt x="158483" y="358775"/>
                  </a:lnTo>
                  <a:lnTo>
                    <a:pt x="158483" y="200660"/>
                  </a:lnTo>
                  <a:lnTo>
                    <a:pt x="125413" y="200660"/>
                  </a:lnTo>
                  <a:close/>
                  <a:moveTo>
                    <a:pt x="328078" y="0"/>
                  </a:moveTo>
                  <a:lnTo>
                    <a:pt x="398463" y="100246"/>
                  </a:lnTo>
                  <a:lnTo>
                    <a:pt x="370309" y="100246"/>
                  </a:lnTo>
                  <a:lnTo>
                    <a:pt x="370309" y="358775"/>
                  </a:lnTo>
                  <a:lnTo>
                    <a:pt x="282327" y="358775"/>
                  </a:lnTo>
                  <a:lnTo>
                    <a:pt x="282327" y="100246"/>
                  </a:lnTo>
                  <a:lnTo>
                    <a:pt x="252413" y="1002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>
              <a:noAutofit/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4065576" y="1374866"/>
            <a:ext cx="2450640" cy="584771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粮在画中藏</a:t>
            </a:r>
          </a:p>
        </p:txBody>
      </p:sp>
      <p:grpSp>
        <p:nvGrpSpPr>
          <p:cNvPr id="23" name="组合 22"/>
          <p:cNvGrpSpPr/>
          <p:nvPr>
            <p:custDataLst>
              <p:tags r:id="rId9"/>
            </p:custDataLst>
          </p:nvPr>
        </p:nvGrpSpPr>
        <p:grpSpPr>
          <a:xfrm>
            <a:off x="3273556" y="2388545"/>
            <a:ext cx="503234" cy="471237"/>
            <a:chOff x="7549402" y="2165822"/>
            <a:chExt cx="638175" cy="638175"/>
          </a:xfrm>
          <a:solidFill>
            <a:srgbClr val="A26DC9">
              <a:lumMod val="60000"/>
              <a:lumOff val="40000"/>
            </a:srgbClr>
          </a:solidFill>
        </p:grpSpPr>
        <p:sp>
          <p:nvSpPr>
            <p:cNvPr id="24" name="Oval 56"/>
            <p:cNvSpPr/>
            <p:nvPr>
              <p:custDataLst>
                <p:tags r:id="rId17"/>
              </p:custDataLst>
            </p:nvPr>
          </p:nvSpPr>
          <p:spPr>
            <a:xfrm>
              <a:off x="7549402" y="2165822"/>
              <a:ext cx="638175" cy="63817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Freeform 11"/>
            <p:cNvSpPr>
              <a:spLocks noEditPoints="1"/>
            </p:cNvSpPr>
            <p:nvPr>
              <p:custDataLst>
                <p:tags r:id="rId18"/>
              </p:custDataLst>
            </p:nvPr>
          </p:nvSpPr>
          <p:spPr bwMode="auto">
            <a:xfrm>
              <a:off x="7652589" y="2275359"/>
              <a:ext cx="455613" cy="376238"/>
            </a:xfrm>
            <a:custGeom>
              <a:avLst/>
              <a:gdLst>
                <a:gd name="T0" fmla="*/ 260 w 287"/>
                <a:gd name="T1" fmla="*/ 78 h 237"/>
                <a:gd name="T2" fmla="*/ 244 w 287"/>
                <a:gd name="T3" fmla="*/ 94 h 237"/>
                <a:gd name="T4" fmla="*/ 260 w 287"/>
                <a:gd name="T5" fmla="*/ 111 h 237"/>
                <a:gd name="T6" fmla="*/ 277 w 287"/>
                <a:gd name="T7" fmla="*/ 94 h 237"/>
                <a:gd name="T8" fmla="*/ 260 w 287"/>
                <a:gd name="T9" fmla="*/ 78 h 237"/>
                <a:gd name="T10" fmla="*/ 27 w 287"/>
                <a:gd name="T11" fmla="*/ 78 h 237"/>
                <a:gd name="T12" fmla="*/ 11 w 287"/>
                <a:gd name="T13" fmla="*/ 94 h 237"/>
                <a:gd name="T14" fmla="*/ 27 w 287"/>
                <a:gd name="T15" fmla="*/ 111 h 237"/>
                <a:gd name="T16" fmla="*/ 43 w 287"/>
                <a:gd name="T17" fmla="*/ 94 h 237"/>
                <a:gd name="T18" fmla="*/ 27 w 287"/>
                <a:gd name="T19" fmla="*/ 78 h 237"/>
                <a:gd name="T20" fmla="*/ 212 w 287"/>
                <a:gd name="T21" fmla="*/ 49 h 237"/>
                <a:gd name="T22" fmla="*/ 188 w 287"/>
                <a:gd name="T23" fmla="*/ 73 h 237"/>
                <a:gd name="T24" fmla="*/ 212 w 287"/>
                <a:gd name="T25" fmla="*/ 97 h 237"/>
                <a:gd name="T26" fmla="*/ 236 w 287"/>
                <a:gd name="T27" fmla="*/ 73 h 237"/>
                <a:gd name="T28" fmla="*/ 212 w 287"/>
                <a:gd name="T29" fmla="*/ 49 h 237"/>
                <a:gd name="T30" fmla="*/ 287 w 287"/>
                <a:gd name="T31" fmla="*/ 196 h 237"/>
                <a:gd name="T32" fmla="*/ 259 w 287"/>
                <a:gd name="T33" fmla="*/ 196 h 237"/>
                <a:gd name="T34" fmla="*/ 259 w 287"/>
                <a:gd name="T35" fmla="*/ 145 h 237"/>
                <a:gd name="T36" fmla="*/ 253 w 287"/>
                <a:gd name="T37" fmla="*/ 121 h 237"/>
                <a:gd name="T38" fmla="*/ 260 w 287"/>
                <a:gd name="T39" fmla="*/ 120 h 237"/>
                <a:gd name="T40" fmla="*/ 287 w 287"/>
                <a:gd name="T41" fmla="*/ 147 h 237"/>
                <a:gd name="T42" fmla="*/ 287 w 287"/>
                <a:gd name="T43" fmla="*/ 196 h 237"/>
                <a:gd name="T44" fmla="*/ 75 w 287"/>
                <a:gd name="T45" fmla="*/ 49 h 237"/>
                <a:gd name="T46" fmla="*/ 51 w 287"/>
                <a:gd name="T47" fmla="*/ 73 h 237"/>
                <a:gd name="T48" fmla="*/ 75 w 287"/>
                <a:gd name="T49" fmla="*/ 97 h 237"/>
                <a:gd name="T50" fmla="*/ 99 w 287"/>
                <a:gd name="T51" fmla="*/ 73 h 237"/>
                <a:gd name="T52" fmla="*/ 75 w 287"/>
                <a:gd name="T53" fmla="*/ 49 h 237"/>
                <a:gd name="T54" fmla="*/ 27 w 287"/>
                <a:gd name="T55" fmla="*/ 120 h 237"/>
                <a:gd name="T56" fmla="*/ 34 w 287"/>
                <a:gd name="T57" fmla="*/ 121 h 237"/>
                <a:gd name="T58" fmla="*/ 28 w 287"/>
                <a:gd name="T59" fmla="*/ 145 h 237"/>
                <a:gd name="T60" fmla="*/ 28 w 287"/>
                <a:gd name="T61" fmla="*/ 196 h 237"/>
                <a:gd name="T62" fmla="*/ 0 w 287"/>
                <a:gd name="T63" fmla="*/ 196 h 237"/>
                <a:gd name="T64" fmla="*/ 0 w 287"/>
                <a:gd name="T65" fmla="*/ 147 h 237"/>
                <a:gd name="T66" fmla="*/ 27 w 287"/>
                <a:gd name="T67" fmla="*/ 120 h 237"/>
                <a:gd name="T68" fmla="*/ 144 w 287"/>
                <a:gd name="T69" fmla="*/ 0 h 237"/>
                <a:gd name="T70" fmla="*/ 108 w 287"/>
                <a:gd name="T71" fmla="*/ 36 h 237"/>
                <a:gd name="T72" fmla="*/ 144 w 287"/>
                <a:gd name="T73" fmla="*/ 72 h 237"/>
                <a:gd name="T74" fmla="*/ 179 w 287"/>
                <a:gd name="T75" fmla="*/ 36 h 237"/>
                <a:gd name="T76" fmla="*/ 144 w 287"/>
                <a:gd name="T77" fmla="*/ 0 h 237"/>
                <a:gd name="T78" fmla="*/ 251 w 287"/>
                <a:gd name="T79" fmla="*/ 214 h 237"/>
                <a:gd name="T80" fmla="*/ 208 w 287"/>
                <a:gd name="T81" fmla="*/ 214 h 237"/>
                <a:gd name="T82" fmla="*/ 208 w 287"/>
                <a:gd name="T83" fmla="*/ 137 h 237"/>
                <a:gd name="T84" fmla="*/ 201 w 287"/>
                <a:gd name="T85" fmla="*/ 108 h 237"/>
                <a:gd name="T86" fmla="*/ 212 w 287"/>
                <a:gd name="T87" fmla="*/ 106 h 237"/>
                <a:gd name="T88" fmla="*/ 251 w 287"/>
                <a:gd name="T89" fmla="*/ 145 h 237"/>
                <a:gd name="T90" fmla="*/ 251 w 287"/>
                <a:gd name="T91" fmla="*/ 214 h 237"/>
                <a:gd name="T92" fmla="*/ 79 w 287"/>
                <a:gd name="T93" fmla="*/ 137 h 237"/>
                <a:gd name="T94" fmla="*/ 79 w 287"/>
                <a:gd name="T95" fmla="*/ 214 h 237"/>
                <a:gd name="T96" fmla="*/ 37 w 287"/>
                <a:gd name="T97" fmla="*/ 214 h 237"/>
                <a:gd name="T98" fmla="*/ 37 w 287"/>
                <a:gd name="T99" fmla="*/ 145 h 237"/>
                <a:gd name="T100" fmla="*/ 75 w 287"/>
                <a:gd name="T101" fmla="*/ 106 h 237"/>
                <a:gd name="T102" fmla="*/ 86 w 287"/>
                <a:gd name="T103" fmla="*/ 108 h 237"/>
                <a:gd name="T104" fmla="*/ 79 w 287"/>
                <a:gd name="T105" fmla="*/ 137 h 237"/>
                <a:gd name="T106" fmla="*/ 88 w 287"/>
                <a:gd name="T107" fmla="*/ 237 h 237"/>
                <a:gd name="T108" fmla="*/ 200 w 287"/>
                <a:gd name="T109" fmla="*/ 237 h 237"/>
                <a:gd name="T110" fmla="*/ 200 w 287"/>
                <a:gd name="T111" fmla="*/ 137 h 237"/>
                <a:gd name="T112" fmla="*/ 144 w 287"/>
                <a:gd name="T113" fmla="*/ 81 h 237"/>
                <a:gd name="T114" fmla="*/ 88 w 287"/>
                <a:gd name="T115" fmla="*/ 137 h 237"/>
                <a:gd name="T116" fmla="*/ 88 w 287"/>
                <a:gd name="T117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7" h="237">
                  <a:moveTo>
                    <a:pt x="260" y="78"/>
                  </a:moveTo>
                  <a:cubicBezTo>
                    <a:pt x="251" y="78"/>
                    <a:pt x="244" y="85"/>
                    <a:pt x="244" y="94"/>
                  </a:cubicBezTo>
                  <a:cubicBezTo>
                    <a:pt x="244" y="103"/>
                    <a:pt x="251" y="111"/>
                    <a:pt x="260" y="111"/>
                  </a:cubicBezTo>
                  <a:cubicBezTo>
                    <a:pt x="269" y="111"/>
                    <a:pt x="277" y="103"/>
                    <a:pt x="277" y="94"/>
                  </a:cubicBezTo>
                  <a:cubicBezTo>
                    <a:pt x="277" y="85"/>
                    <a:pt x="269" y="78"/>
                    <a:pt x="260" y="78"/>
                  </a:cubicBezTo>
                  <a:close/>
                  <a:moveTo>
                    <a:pt x="27" y="78"/>
                  </a:moveTo>
                  <a:cubicBezTo>
                    <a:pt x="18" y="78"/>
                    <a:pt x="11" y="85"/>
                    <a:pt x="11" y="94"/>
                  </a:cubicBezTo>
                  <a:cubicBezTo>
                    <a:pt x="11" y="103"/>
                    <a:pt x="18" y="111"/>
                    <a:pt x="27" y="111"/>
                  </a:cubicBezTo>
                  <a:cubicBezTo>
                    <a:pt x="36" y="111"/>
                    <a:pt x="43" y="103"/>
                    <a:pt x="43" y="94"/>
                  </a:cubicBezTo>
                  <a:cubicBezTo>
                    <a:pt x="43" y="85"/>
                    <a:pt x="36" y="78"/>
                    <a:pt x="27" y="78"/>
                  </a:cubicBezTo>
                  <a:close/>
                  <a:moveTo>
                    <a:pt x="212" y="49"/>
                  </a:moveTo>
                  <a:cubicBezTo>
                    <a:pt x="199" y="49"/>
                    <a:pt x="188" y="59"/>
                    <a:pt x="188" y="73"/>
                  </a:cubicBezTo>
                  <a:cubicBezTo>
                    <a:pt x="188" y="86"/>
                    <a:pt x="199" y="97"/>
                    <a:pt x="212" y="97"/>
                  </a:cubicBezTo>
                  <a:cubicBezTo>
                    <a:pt x="225" y="97"/>
                    <a:pt x="236" y="86"/>
                    <a:pt x="236" y="73"/>
                  </a:cubicBezTo>
                  <a:cubicBezTo>
                    <a:pt x="236" y="59"/>
                    <a:pt x="225" y="49"/>
                    <a:pt x="212" y="49"/>
                  </a:cubicBezTo>
                  <a:close/>
                  <a:moveTo>
                    <a:pt x="287" y="196"/>
                  </a:moveTo>
                  <a:cubicBezTo>
                    <a:pt x="259" y="196"/>
                    <a:pt x="259" y="196"/>
                    <a:pt x="259" y="196"/>
                  </a:cubicBezTo>
                  <a:cubicBezTo>
                    <a:pt x="259" y="145"/>
                    <a:pt x="259" y="145"/>
                    <a:pt x="259" y="145"/>
                  </a:cubicBezTo>
                  <a:cubicBezTo>
                    <a:pt x="259" y="136"/>
                    <a:pt x="257" y="128"/>
                    <a:pt x="253" y="121"/>
                  </a:cubicBezTo>
                  <a:cubicBezTo>
                    <a:pt x="255" y="120"/>
                    <a:pt x="258" y="120"/>
                    <a:pt x="260" y="120"/>
                  </a:cubicBezTo>
                  <a:cubicBezTo>
                    <a:pt x="275" y="120"/>
                    <a:pt x="287" y="132"/>
                    <a:pt x="287" y="147"/>
                  </a:cubicBezTo>
                  <a:lnTo>
                    <a:pt x="287" y="196"/>
                  </a:lnTo>
                  <a:close/>
                  <a:moveTo>
                    <a:pt x="75" y="49"/>
                  </a:moveTo>
                  <a:cubicBezTo>
                    <a:pt x="62" y="49"/>
                    <a:pt x="51" y="59"/>
                    <a:pt x="51" y="73"/>
                  </a:cubicBezTo>
                  <a:cubicBezTo>
                    <a:pt x="51" y="86"/>
                    <a:pt x="62" y="97"/>
                    <a:pt x="75" y="97"/>
                  </a:cubicBezTo>
                  <a:cubicBezTo>
                    <a:pt x="88" y="97"/>
                    <a:pt x="99" y="86"/>
                    <a:pt x="99" y="73"/>
                  </a:cubicBezTo>
                  <a:cubicBezTo>
                    <a:pt x="99" y="59"/>
                    <a:pt x="88" y="49"/>
                    <a:pt x="75" y="49"/>
                  </a:cubicBezTo>
                  <a:close/>
                  <a:moveTo>
                    <a:pt x="27" y="120"/>
                  </a:moveTo>
                  <a:cubicBezTo>
                    <a:pt x="29" y="120"/>
                    <a:pt x="32" y="120"/>
                    <a:pt x="34" y="121"/>
                  </a:cubicBezTo>
                  <a:cubicBezTo>
                    <a:pt x="30" y="128"/>
                    <a:pt x="28" y="136"/>
                    <a:pt x="28" y="145"/>
                  </a:cubicBezTo>
                  <a:cubicBezTo>
                    <a:pt x="28" y="196"/>
                    <a:pt x="28" y="196"/>
                    <a:pt x="28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32"/>
                    <a:pt x="12" y="120"/>
                    <a:pt x="27" y="120"/>
                  </a:cubicBezTo>
                  <a:close/>
                  <a:moveTo>
                    <a:pt x="144" y="0"/>
                  </a:moveTo>
                  <a:cubicBezTo>
                    <a:pt x="124" y="0"/>
                    <a:pt x="108" y="16"/>
                    <a:pt x="108" y="36"/>
                  </a:cubicBezTo>
                  <a:cubicBezTo>
                    <a:pt x="108" y="56"/>
                    <a:pt x="124" y="72"/>
                    <a:pt x="144" y="72"/>
                  </a:cubicBezTo>
                  <a:cubicBezTo>
                    <a:pt x="163" y="72"/>
                    <a:pt x="179" y="56"/>
                    <a:pt x="179" y="36"/>
                  </a:cubicBezTo>
                  <a:cubicBezTo>
                    <a:pt x="179" y="16"/>
                    <a:pt x="163" y="0"/>
                    <a:pt x="144" y="0"/>
                  </a:cubicBezTo>
                  <a:close/>
                  <a:moveTo>
                    <a:pt x="251" y="214"/>
                  </a:moveTo>
                  <a:cubicBezTo>
                    <a:pt x="208" y="214"/>
                    <a:pt x="208" y="214"/>
                    <a:pt x="208" y="214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8" y="127"/>
                    <a:pt x="206" y="117"/>
                    <a:pt x="201" y="108"/>
                  </a:cubicBezTo>
                  <a:cubicBezTo>
                    <a:pt x="205" y="107"/>
                    <a:pt x="208" y="106"/>
                    <a:pt x="212" y="106"/>
                  </a:cubicBezTo>
                  <a:cubicBezTo>
                    <a:pt x="233" y="106"/>
                    <a:pt x="251" y="124"/>
                    <a:pt x="251" y="145"/>
                  </a:cubicBezTo>
                  <a:lnTo>
                    <a:pt x="251" y="214"/>
                  </a:lnTo>
                  <a:close/>
                  <a:moveTo>
                    <a:pt x="79" y="137"/>
                  </a:moveTo>
                  <a:cubicBezTo>
                    <a:pt x="79" y="214"/>
                    <a:pt x="79" y="214"/>
                    <a:pt x="79" y="214"/>
                  </a:cubicBezTo>
                  <a:cubicBezTo>
                    <a:pt x="37" y="214"/>
                    <a:pt x="37" y="214"/>
                    <a:pt x="37" y="214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37" y="124"/>
                    <a:pt x="54" y="106"/>
                    <a:pt x="75" y="106"/>
                  </a:cubicBezTo>
                  <a:cubicBezTo>
                    <a:pt x="79" y="106"/>
                    <a:pt x="83" y="107"/>
                    <a:pt x="86" y="108"/>
                  </a:cubicBezTo>
                  <a:cubicBezTo>
                    <a:pt x="81" y="117"/>
                    <a:pt x="79" y="127"/>
                    <a:pt x="79" y="137"/>
                  </a:cubicBezTo>
                  <a:close/>
                  <a:moveTo>
                    <a:pt x="88" y="237"/>
                  </a:moveTo>
                  <a:cubicBezTo>
                    <a:pt x="200" y="237"/>
                    <a:pt x="200" y="237"/>
                    <a:pt x="200" y="2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06"/>
                    <a:pt x="174" y="81"/>
                    <a:pt x="144" y="81"/>
                  </a:cubicBezTo>
                  <a:cubicBezTo>
                    <a:pt x="113" y="81"/>
                    <a:pt x="88" y="106"/>
                    <a:pt x="88" y="137"/>
                  </a:cubicBezTo>
                  <a:lnTo>
                    <a:pt x="88" y="2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26" name="组合 25"/>
          <p:cNvGrpSpPr/>
          <p:nvPr>
            <p:custDataLst>
              <p:tags r:id="rId10"/>
            </p:custDataLst>
          </p:nvPr>
        </p:nvGrpSpPr>
        <p:grpSpPr>
          <a:xfrm>
            <a:off x="3286195" y="3324260"/>
            <a:ext cx="477955" cy="483436"/>
            <a:chOff x="7549402" y="3103721"/>
            <a:chExt cx="638175" cy="638175"/>
          </a:xfrm>
          <a:gradFill>
            <a:gsLst>
              <a:gs pos="49000">
                <a:srgbClr val="B5C4B1"/>
              </a:gs>
              <a:gs pos="99000">
                <a:srgbClr val="7B8B70"/>
              </a:gs>
              <a:gs pos="0">
                <a:srgbClr val="E0E5DF"/>
              </a:gs>
            </a:gsLst>
            <a:lin scaled="0"/>
          </a:gradFill>
        </p:grpSpPr>
        <p:sp>
          <p:nvSpPr>
            <p:cNvPr id="27" name="Oval 58"/>
            <p:cNvSpPr/>
            <p:nvPr>
              <p:custDataLst>
                <p:tags r:id="rId15"/>
              </p:custDataLst>
            </p:nvPr>
          </p:nvSpPr>
          <p:spPr>
            <a:xfrm>
              <a:off x="7549402" y="3103721"/>
              <a:ext cx="638175" cy="63817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Freeform 5"/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7689102" y="3283109"/>
              <a:ext cx="347662" cy="274637"/>
            </a:xfrm>
            <a:custGeom>
              <a:avLst/>
              <a:gdLst>
                <a:gd name="T0" fmla="*/ 410 w 411"/>
                <a:gd name="T1" fmla="*/ 309 h 324"/>
                <a:gd name="T2" fmla="*/ 410 w 411"/>
                <a:gd name="T3" fmla="*/ 46 h 324"/>
                <a:gd name="T4" fmla="*/ 395 w 411"/>
                <a:gd name="T5" fmla="*/ 32 h 324"/>
                <a:gd name="T6" fmla="*/ 210 w 411"/>
                <a:gd name="T7" fmla="*/ 32 h 324"/>
                <a:gd name="T8" fmla="*/ 200 w 411"/>
                <a:gd name="T9" fmla="*/ 17 h 324"/>
                <a:gd name="T10" fmla="*/ 200 w 411"/>
                <a:gd name="T11" fmla="*/ 15 h 324"/>
                <a:gd name="T12" fmla="*/ 184 w 411"/>
                <a:gd name="T13" fmla="*/ 0 h 324"/>
                <a:gd name="T14" fmla="*/ 86 w 411"/>
                <a:gd name="T15" fmla="*/ 0 h 324"/>
                <a:gd name="T16" fmla="*/ 70 w 411"/>
                <a:gd name="T17" fmla="*/ 15 h 324"/>
                <a:gd name="T18" fmla="*/ 70 w 411"/>
                <a:gd name="T19" fmla="*/ 17 h 324"/>
                <a:gd name="T20" fmla="*/ 60 w 411"/>
                <a:gd name="T21" fmla="*/ 32 h 324"/>
                <a:gd name="T22" fmla="*/ 60 w 411"/>
                <a:gd name="T23" fmla="*/ 32 h 324"/>
                <a:gd name="T24" fmla="*/ 46 w 411"/>
                <a:gd name="T25" fmla="*/ 46 h 324"/>
                <a:gd name="T26" fmla="*/ 46 w 411"/>
                <a:gd name="T27" fmla="*/ 122 h 324"/>
                <a:gd name="T28" fmla="*/ 14 w 411"/>
                <a:gd name="T29" fmla="*/ 122 h 324"/>
                <a:gd name="T30" fmla="*/ 5 w 411"/>
                <a:gd name="T31" fmla="*/ 138 h 324"/>
                <a:gd name="T32" fmla="*/ 38 w 411"/>
                <a:gd name="T33" fmla="*/ 309 h 324"/>
                <a:gd name="T34" fmla="*/ 53 w 411"/>
                <a:gd name="T35" fmla="*/ 324 h 324"/>
                <a:gd name="T36" fmla="*/ 403 w 411"/>
                <a:gd name="T37" fmla="*/ 324 h 324"/>
                <a:gd name="T38" fmla="*/ 410 w 411"/>
                <a:gd name="T39" fmla="*/ 309 h 324"/>
                <a:gd name="T40" fmla="*/ 392 w 411"/>
                <a:gd name="T41" fmla="*/ 144 h 324"/>
                <a:gd name="T42" fmla="*/ 392 w 411"/>
                <a:gd name="T43" fmla="*/ 316 h 324"/>
                <a:gd name="T44" fmla="*/ 359 w 411"/>
                <a:gd name="T45" fmla="*/ 132 h 324"/>
                <a:gd name="T46" fmla="*/ 345 w 411"/>
                <a:gd name="T47" fmla="*/ 123 h 324"/>
                <a:gd name="T48" fmla="*/ 64 w 411"/>
                <a:gd name="T49" fmla="*/ 123 h 324"/>
                <a:gd name="T50" fmla="*/ 64 w 411"/>
                <a:gd name="T51" fmla="*/ 64 h 324"/>
                <a:gd name="T52" fmla="*/ 392 w 411"/>
                <a:gd name="T53" fmla="*/ 64 h 324"/>
                <a:gd name="T54" fmla="*/ 392 w 411"/>
                <a:gd name="T55" fmla="*/ 1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1" h="324">
                  <a:moveTo>
                    <a:pt x="410" y="309"/>
                  </a:moveTo>
                  <a:cubicBezTo>
                    <a:pt x="410" y="46"/>
                    <a:pt x="410" y="46"/>
                    <a:pt x="410" y="46"/>
                  </a:cubicBezTo>
                  <a:cubicBezTo>
                    <a:pt x="410" y="38"/>
                    <a:pt x="403" y="32"/>
                    <a:pt x="395" y="32"/>
                  </a:cubicBezTo>
                  <a:cubicBezTo>
                    <a:pt x="210" y="32"/>
                    <a:pt x="210" y="32"/>
                    <a:pt x="210" y="32"/>
                  </a:cubicBezTo>
                  <a:cubicBezTo>
                    <a:pt x="204" y="32"/>
                    <a:pt x="200" y="21"/>
                    <a:pt x="200" y="17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0" y="7"/>
                    <a:pt x="193" y="0"/>
                    <a:pt x="184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77" y="0"/>
                    <a:pt x="70" y="7"/>
                    <a:pt x="70" y="15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0" y="21"/>
                    <a:pt x="66" y="32"/>
                    <a:pt x="60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52" y="32"/>
                    <a:pt x="46" y="38"/>
                    <a:pt x="46" y="46"/>
                  </a:cubicBezTo>
                  <a:cubicBezTo>
                    <a:pt x="46" y="122"/>
                    <a:pt x="46" y="122"/>
                    <a:pt x="46" y="122"/>
                  </a:cubicBezTo>
                  <a:cubicBezTo>
                    <a:pt x="14" y="122"/>
                    <a:pt x="14" y="122"/>
                    <a:pt x="14" y="122"/>
                  </a:cubicBezTo>
                  <a:cubicBezTo>
                    <a:pt x="14" y="122"/>
                    <a:pt x="0" y="122"/>
                    <a:pt x="5" y="138"/>
                  </a:cubicBezTo>
                  <a:cubicBezTo>
                    <a:pt x="38" y="309"/>
                    <a:pt x="38" y="309"/>
                    <a:pt x="38" y="309"/>
                  </a:cubicBezTo>
                  <a:cubicBezTo>
                    <a:pt x="38" y="317"/>
                    <a:pt x="44" y="324"/>
                    <a:pt x="53" y="324"/>
                  </a:cubicBezTo>
                  <a:cubicBezTo>
                    <a:pt x="403" y="324"/>
                    <a:pt x="403" y="324"/>
                    <a:pt x="403" y="324"/>
                  </a:cubicBezTo>
                  <a:cubicBezTo>
                    <a:pt x="411" y="324"/>
                    <a:pt x="410" y="309"/>
                    <a:pt x="410" y="309"/>
                  </a:cubicBezTo>
                  <a:close/>
                  <a:moveTo>
                    <a:pt x="392" y="144"/>
                  </a:moveTo>
                  <a:cubicBezTo>
                    <a:pt x="392" y="316"/>
                    <a:pt x="392" y="316"/>
                    <a:pt x="392" y="316"/>
                  </a:cubicBezTo>
                  <a:cubicBezTo>
                    <a:pt x="359" y="132"/>
                    <a:pt x="359" y="132"/>
                    <a:pt x="359" y="132"/>
                  </a:cubicBezTo>
                  <a:cubicBezTo>
                    <a:pt x="356" y="122"/>
                    <a:pt x="345" y="123"/>
                    <a:pt x="345" y="123"/>
                  </a:cubicBezTo>
                  <a:cubicBezTo>
                    <a:pt x="64" y="123"/>
                    <a:pt x="64" y="123"/>
                    <a:pt x="64" y="123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392" y="64"/>
                    <a:pt x="392" y="64"/>
                    <a:pt x="392" y="64"/>
                  </a:cubicBezTo>
                  <a:lnTo>
                    <a:pt x="392" y="1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4065576" y="3324260"/>
            <a:ext cx="2450640" cy="584771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船在画中游</a:t>
            </a:r>
          </a:p>
        </p:txBody>
      </p:sp>
      <p:sp>
        <p:nvSpPr>
          <p:cNvPr id="31" name="矩形 30"/>
          <p:cNvSpPr/>
          <p:nvPr/>
        </p:nvSpPr>
        <p:spPr>
          <a:xfrm>
            <a:off x="4064317" y="2294741"/>
            <a:ext cx="2450640" cy="584771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人在画中行</a:t>
            </a:r>
          </a:p>
        </p:txBody>
      </p:sp>
      <p:sp>
        <p:nvSpPr>
          <p:cNvPr id="32" name="Rounded Rectangle 13"/>
          <p:cNvSpPr/>
          <p:nvPr>
            <p:custDataLst>
              <p:tags r:id="rId11"/>
            </p:custDataLst>
          </p:nvPr>
        </p:nvSpPr>
        <p:spPr bwMode="auto">
          <a:xfrm rot="140878">
            <a:off x="1532991" y="2295706"/>
            <a:ext cx="1409665" cy="618287"/>
          </a:xfrm>
          <a:prstGeom prst="roundRect">
            <a:avLst/>
          </a:prstGeom>
          <a:solidFill>
            <a:srgbClr val="A26DC9"/>
          </a:solidFill>
          <a:ln w="9525">
            <a:noFill/>
            <a:round/>
          </a:ln>
        </p:spPr>
        <p:txBody>
          <a:bodyPr lIns="91432" tIns="45716" rIns="91432" bIns="45716" anchor="ctr"/>
          <a:lstStyle/>
          <a:p>
            <a:pPr algn="ctr">
              <a:defRPr/>
            </a:pPr>
            <a:endParaRPr lang="en-US" b="1" kern="0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33" name="Rounded Rectangle 16"/>
          <p:cNvSpPr/>
          <p:nvPr>
            <p:custDataLst>
              <p:tags r:id="rId12"/>
            </p:custDataLst>
          </p:nvPr>
        </p:nvSpPr>
        <p:spPr>
          <a:xfrm rot="16340877">
            <a:off x="1157574" y="2278038"/>
            <a:ext cx="45719" cy="618174"/>
          </a:xfrm>
          <a:prstGeom prst="roundRect">
            <a:avLst>
              <a:gd name="adj" fmla="val 38542"/>
            </a:avLst>
          </a:prstGeom>
          <a:gradFill>
            <a:gsLst>
              <a:gs pos="2000">
                <a:srgbClr val="000000">
                  <a:lumMod val="50000"/>
                  <a:lumOff val="50000"/>
                </a:srgbClr>
              </a:gs>
              <a:gs pos="100000">
                <a:srgbClr val="000000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91432" tIns="45716" rIns="91432" bIns="45716" anchor="ctr"/>
          <a:lstStyle/>
          <a:p>
            <a:pPr algn="ctr">
              <a:defRPr/>
            </a:pPr>
            <a:endParaRPr lang="en-US" kern="0" dirty="0">
              <a:solidFill>
                <a:srgbClr val="000000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711197" y="2397361"/>
            <a:ext cx="1205106" cy="461661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手工业</a:t>
            </a:r>
          </a:p>
        </p:txBody>
      </p:sp>
      <p:sp>
        <p:nvSpPr>
          <p:cNvPr id="35" name="Rounded Rectangle 10"/>
          <p:cNvSpPr/>
          <p:nvPr>
            <p:custDataLst>
              <p:tags r:id="rId13"/>
            </p:custDataLst>
          </p:nvPr>
        </p:nvSpPr>
        <p:spPr>
          <a:xfrm rot="17768449">
            <a:off x="1166587" y="2523100"/>
            <a:ext cx="45719" cy="648396"/>
          </a:xfrm>
          <a:prstGeom prst="roundRect">
            <a:avLst>
              <a:gd name="adj" fmla="val 38542"/>
            </a:avLst>
          </a:prstGeom>
          <a:gradFill>
            <a:gsLst>
              <a:gs pos="2000">
                <a:srgbClr val="000000">
                  <a:lumMod val="50000"/>
                  <a:lumOff val="50000"/>
                </a:srgbClr>
              </a:gs>
              <a:gs pos="100000">
                <a:srgbClr val="000000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91432" tIns="45716" rIns="91432" bIns="45716" anchor="ctr"/>
          <a:lstStyle/>
          <a:p>
            <a:pPr algn="ctr">
              <a:defRPr/>
            </a:pPr>
            <a:endParaRPr lang="en-US" kern="0" dirty="0">
              <a:solidFill>
                <a:srgbClr val="000000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" name="Rounded Rectangle 13"/>
          <p:cNvSpPr/>
          <p:nvPr>
            <p:custDataLst>
              <p:tags r:id="rId14"/>
            </p:custDataLst>
          </p:nvPr>
        </p:nvSpPr>
        <p:spPr bwMode="auto">
          <a:xfrm rot="1398767">
            <a:off x="1510479" y="3093136"/>
            <a:ext cx="1371570" cy="567668"/>
          </a:xfrm>
          <a:prstGeom prst="roundRect">
            <a:avLst/>
          </a:prstGeom>
          <a:gradFill>
            <a:gsLst>
              <a:gs pos="49000">
                <a:srgbClr val="B5C4B1"/>
              </a:gs>
              <a:gs pos="99000">
                <a:srgbClr val="7B8B70"/>
              </a:gs>
              <a:gs pos="0">
                <a:srgbClr val="E0E5DF"/>
              </a:gs>
            </a:gsLst>
            <a:lin scaled="0"/>
          </a:gradFill>
          <a:ln>
            <a:noFill/>
          </a:ln>
        </p:spPr>
        <p:txBody>
          <a:bodyPr wrap="square" lIns="89992" tIns="46796" rIns="89992" bIns="46796" anchor="ctr" anchorCtr="0">
            <a:normAutofit/>
          </a:bodyPr>
          <a:lstStyle/>
          <a:p>
            <a:pPr defTabSz="1216025" fontAlgn="base">
              <a:spcBef>
                <a:spcPts val="100"/>
              </a:spcBef>
              <a:buSzPct val="100000"/>
            </a:pPr>
            <a:endParaRPr lang="en-US" sz="2400" b="1" kern="0" dirty="0">
              <a:solidFill>
                <a:srgbClr val="000000"/>
              </a:solidFill>
              <a:latin typeface="Arial" panose="020B0604020202020204"/>
              <a:ea typeface="微软雅黑" panose="020B050302020402020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 rot="1860223">
            <a:off x="1758665" y="3133010"/>
            <a:ext cx="922795" cy="461661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商业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 animBg="1"/>
      <p:bldP spid="34" grpId="0"/>
      <p:bldP spid="36" grpId="0" animBg="1"/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流程图: 过程 30"/>
          <p:cNvSpPr/>
          <p:nvPr/>
        </p:nvSpPr>
        <p:spPr>
          <a:xfrm>
            <a:off x="7092285" y="2512345"/>
            <a:ext cx="1692187" cy="1677647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spcCol="0"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图片的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64" y="1164632"/>
            <a:ext cx="5537842" cy="3696843"/>
          </a:xfrm>
          <a:prstGeom prst="rect">
            <a:avLst/>
          </a:prstGeom>
          <a:noFill/>
          <a:ln w="762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99"/>
          <p:cNvSpPr txBox="1">
            <a:spLocks noChangeArrowheads="1"/>
          </p:cNvSpPr>
          <p:nvPr/>
        </p:nvSpPr>
        <p:spPr bwMode="auto">
          <a:xfrm>
            <a:off x="304128" y="4520187"/>
            <a:ext cx="1459561" cy="46165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2" tIns="45716" rIns="91432" bIns="45716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latin typeface="+mn-ea"/>
              </a:rPr>
              <a:t>《</a:t>
            </a:r>
            <a:r>
              <a:rPr lang="zh-CN" altLang="en-US" sz="2400" dirty="0">
                <a:latin typeface="+mn-ea"/>
              </a:rPr>
              <a:t>耕获图</a:t>
            </a:r>
            <a:r>
              <a:rPr lang="en-US" altLang="zh-CN" sz="2400" dirty="0">
                <a:latin typeface="+mn-ea"/>
              </a:rPr>
              <a:t>》</a:t>
            </a:r>
          </a:p>
        </p:txBody>
      </p:sp>
      <p:grpSp>
        <p:nvGrpSpPr>
          <p:cNvPr id="19" name="组合 18"/>
          <p:cNvGrpSpPr/>
          <p:nvPr>
            <p:custDataLst>
              <p:tags r:id="rId1"/>
            </p:custDataLst>
          </p:nvPr>
        </p:nvGrpSpPr>
        <p:grpSpPr>
          <a:xfrm>
            <a:off x="195600" y="772018"/>
            <a:ext cx="365381" cy="374499"/>
            <a:chOff x="7549402" y="1244356"/>
            <a:chExt cx="638175" cy="638175"/>
          </a:xfrm>
          <a:solidFill>
            <a:srgbClr val="CD5A7C">
              <a:lumMod val="60000"/>
              <a:lumOff val="40000"/>
            </a:srgbClr>
          </a:solidFill>
        </p:grpSpPr>
        <p:sp>
          <p:nvSpPr>
            <p:cNvPr id="20" name="Oval 54"/>
            <p:cNvSpPr/>
            <p:nvPr>
              <p:custDataLst>
                <p:tags r:id="rId2"/>
              </p:custDataLst>
            </p:nvPr>
          </p:nvSpPr>
          <p:spPr>
            <a:xfrm>
              <a:off x="7549402" y="1244356"/>
              <a:ext cx="638175" cy="63817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任意多边形 20"/>
            <p:cNvSpPr/>
            <p:nvPr>
              <p:custDataLst>
                <p:tags r:id="rId3"/>
              </p:custDataLst>
            </p:nvPr>
          </p:nvSpPr>
          <p:spPr bwMode="auto">
            <a:xfrm>
              <a:off x="7655764" y="1347544"/>
              <a:ext cx="398463" cy="358775"/>
            </a:xfrm>
            <a:custGeom>
              <a:avLst/>
              <a:gdLst>
                <a:gd name="connsiteX0" fmla="*/ 75665 w 398463"/>
                <a:gd name="connsiteY0" fmla="*/ 195262 h 358775"/>
                <a:gd name="connsiteX1" fmla="*/ 146050 w 398463"/>
                <a:gd name="connsiteY1" fmla="*/ 295480 h 358775"/>
                <a:gd name="connsiteX2" fmla="*/ 116136 w 398463"/>
                <a:gd name="connsiteY2" fmla="*/ 295480 h 358775"/>
                <a:gd name="connsiteX3" fmla="*/ 116136 w 398463"/>
                <a:gd name="connsiteY3" fmla="*/ 358775 h 358775"/>
                <a:gd name="connsiteX4" fmla="*/ 29914 w 398463"/>
                <a:gd name="connsiteY4" fmla="*/ 358775 h 358775"/>
                <a:gd name="connsiteX5" fmla="*/ 29914 w 398463"/>
                <a:gd name="connsiteY5" fmla="*/ 295480 h 358775"/>
                <a:gd name="connsiteX6" fmla="*/ 0 w 398463"/>
                <a:gd name="connsiteY6" fmla="*/ 295480 h 358775"/>
                <a:gd name="connsiteX7" fmla="*/ 200255 w 398463"/>
                <a:gd name="connsiteY7" fmla="*/ 95250 h 358775"/>
                <a:gd name="connsiteX8" fmla="*/ 269875 w 398463"/>
                <a:gd name="connsiteY8" fmla="*/ 200660 h 358775"/>
                <a:gd name="connsiteX9" fmla="*/ 240287 w 398463"/>
                <a:gd name="connsiteY9" fmla="*/ 200660 h 358775"/>
                <a:gd name="connsiteX10" fmla="*/ 240287 w 398463"/>
                <a:gd name="connsiteY10" fmla="*/ 358775 h 358775"/>
                <a:gd name="connsiteX11" fmla="*/ 158483 w 398463"/>
                <a:gd name="connsiteY11" fmla="*/ 358775 h 358775"/>
                <a:gd name="connsiteX12" fmla="*/ 158483 w 398463"/>
                <a:gd name="connsiteY12" fmla="*/ 200660 h 358775"/>
                <a:gd name="connsiteX13" fmla="*/ 125413 w 398463"/>
                <a:gd name="connsiteY13" fmla="*/ 200660 h 358775"/>
                <a:gd name="connsiteX14" fmla="*/ 328078 w 398463"/>
                <a:gd name="connsiteY14" fmla="*/ 0 h 358775"/>
                <a:gd name="connsiteX15" fmla="*/ 398463 w 398463"/>
                <a:gd name="connsiteY15" fmla="*/ 100246 h 358775"/>
                <a:gd name="connsiteX16" fmla="*/ 370309 w 398463"/>
                <a:gd name="connsiteY16" fmla="*/ 100246 h 358775"/>
                <a:gd name="connsiteX17" fmla="*/ 370309 w 398463"/>
                <a:gd name="connsiteY17" fmla="*/ 358775 h 358775"/>
                <a:gd name="connsiteX18" fmla="*/ 282327 w 398463"/>
                <a:gd name="connsiteY18" fmla="*/ 358775 h 358775"/>
                <a:gd name="connsiteX19" fmla="*/ 282327 w 398463"/>
                <a:gd name="connsiteY19" fmla="*/ 100246 h 358775"/>
                <a:gd name="connsiteX20" fmla="*/ 252413 w 398463"/>
                <a:gd name="connsiteY20" fmla="*/ 100246 h 358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8463" h="358775">
                  <a:moveTo>
                    <a:pt x="75665" y="195262"/>
                  </a:moveTo>
                  <a:lnTo>
                    <a:pt x="146050" y="295480"/>
                  </a:lnTo>
                  <a:lnTo>
                    <a:pt x="116136" y="295480"/>
                  </a:lnTo>
                  <a:lnTo>
                    <a:pt x="116136" y="358775"/>
                  </a:lnTo>
                  <a:lnTo>
                    <a:pt x="29914" y="358775"/>
                  </a:lnTo>
                  <a:lnTo>
                    <a:pt x="29914" y="295480"/>
                  </a:lnTo>
                  <a:lnTo>
                    <a:pt x="0" y="295480"/>
                  </a:lnTo>
                  <a:close/>
                  <a:moveTo>
                    <a:pt x="200255" y="95250"/>
                  </a:moveTo>
                  <a:lnTo>
                    <a:pt x="269875" y="200660"/>
                  </a:lnTo>
                  <a:lnTo>
                    <a:pt x="240287" y="200660"/>
                  </a:lnTo>
                  <a:lnTo>
                    <a:pt x="240287" y="358775"/>
                  </a:lnTo>
                  <a:lnTo>
                    <a:pt x="158483" y="358775"/>
                  </a:lnTo>
                  <a:lnTo>
                    <a:pt x="158483" y="200660"/>
                  </a:lnTo>
                  <a:lnTo>
                    <a:pt x="125413" y="200660"/>
                  </a:lnTo>
                  <a:close/>
                  <a:moveTo>
                    <a:pt x="328078" y="0"/>
                  </a:moveTo>
                  <a:lnTo>
                    <a:pt x="398463" y="100246"/>
                  </a:lnTo>
                  <a:lnTo>
                    <a:pt x="370309" y="100246"/>
                  </a:lnTo>
                  <a:lnTo>
                    <a:pt x="370309" y="358775"/>
                  </a:lnTo>
                  <a:lnTo>
                    <a:pt x="282327" y="358775"/>
                  </a:lnTo>
                  <a:lnTo>
                    <a:pt x="282327" y="100246"/>
                  </a:lnTo>
                  <a:lnTo>
                    <a:pt x="252413" y="1002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>
              <a:noAutofit/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687951" y="715282"/>
            <a:ext cx="3514268" cy="461659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CC3300"/>
                </a:solidFill>
                <a:latin typeface="+mn-ea"/>
              </a:rPr>
              <a:t>农业</a:t>
            </a:r>
            <a:r>
              <a:rPr lang="en-US" altLang="zh-CN" sz="2400" b="1" dirty="0">
                <a:solidFill>
                  <a:srgbClr val="CC3300"/>
                </a:solidFill>
                <a:latin typeface="+mn-ea"/>
              </a:rPr>
              <a:t>——</a:t>
            </a:r>
            <a:r>
              <a:rPr lang="zh-CN" altLang="en-US" sz="2400" b="1" dirty="0">
                <a:solidFill>
                  <a:srgbClr val="CC3300"/>
                </a:solidFill>
                <a:latin typeface="+mn-ea"/>
              </a:rPr>
              <a:t>作物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6" y="21374"/>
            <a:ext cx="9168289" cy="593852"/>
            <a:chOff x="0" y="21374"/>
            <a:chExt cx="9168289" cy="504423"/>
          </a:xfrm>
        </p:grpSpPr>
        <p:sp>
          <p:nvSpPr>
            <p:cNvPr id="23" name="矩形 22"/>
            <p:cNvSpPr/>
            <p:nvPr/>
          </p:nvSpPr>
          <p:spPr bwMode="auto">
            <a:xfrm flipV="1">
              <a:off x="0" y="21374"/>
              <a:ext cx="9168289" cy="504423"/>
            </a:xfrm>
            <a:prstGeom prst="rect">
              <a:avLst/>
            </a:prstGeom>
            <a:solidFill>
              <a:srgbClr val="A85008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139700">
                <a:srgbClr val="C0504D">
                  <a:lumMod val="60000"/>
                  <a:lumOff val="40000"/>
                  <a:alpha val="40000"/>
                </a:srgbClr>
              </a:glow>
            </a:effectLst>
          </p:spPr>
          <p:txBody>
            <a:bodyPr lIns="68553" tIns="34278" rIns="68553" bIns="34278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801370">
                <a:defRPr/>
              </a:pPr>
              <a:endParaRPr lang="zh-CN" altLang="en-US" sz="1200" dirty="0">
                <a:ln>
                  <a:solidFill>
                    <a:srgbClr val="660033"/>
                  </a:solidFill>
                </a:ln>
                <a:solidFill>
                  <a:schemeClr val="bg2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07504" y="42756"/>
              <a:ext cx="6768752" cy="4444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2800" b="1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壹   富庶天下看发展</a:t>
              </a:r>
            </a:p>
          </p:txBody>
        </p:sp>
      </p:grpSp>
      <p:sp>
        <p:nvSpPr>
          <p:cNvPr id="30" name="矩形 29"/>
          <p:cNvSpPr/>
          <p:nvPr/>
        </p:nvSpPr>
        <p:spPr>
          <a:xfrm>
            <a:off x="7168725" y="2512344"/>
            <a:ext cx="1723756" cy="1569654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白如玉，</a:t>
            </a:r>
          </a:p>
          <a:p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穿黄袍，</a:t>
            </a:r>
          </a:p>
          <a:p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只有一点大，</a:t>
            </a:r>
          </a:p>
          <a:p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都是宝中宝。</a:t>
            </a:r>
          </a:p>
        </p:txBody>
      </p:sp>
      <p:pic>
        <p:nvPicPr>
          <p:cNvPr id="1025" name="Picture 1" descr="C:\Users\57015\Documents\Tencent Files\570152921\Image\C2C\D45D19PSDZ~~F3EEMCTRRXE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801" y="2950335"/>
            <a:ext cx="3440461" cy="203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椭圆 31"/>
          <p:cNvSpPr/>
          <p:nvPr/>
        </p:nvSpPr>
        <p:spPr>
          <a:xfrm>
            <a:off x="1187624" y="3075811"/>
            <a:ext cx="1728192" cy="949751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spcCol="0" rtlCol="0" anchor="ctr"/>
          <a:lstStyle/>
          <a:p>
            <a:pPr algn="ctr"/>
            <a:endParaRPr lang="zh-CN" altLang="en-US"/>
          </a:p>
        </p:txBody>
      </p:sp>
      <p:sp>
        <p:nvSpPr>
          <p:cNvPr id="2" name="图文框 1"/>
          <p:cNvSpPr/>
          <p:nvPr/>
        </p:nvSpPr>
        <p:spPr>
          <a:xfrm>
            <a:off x="7092285" y="2211711"/>
            <a:ext cx="1944212" cy="2232248"/>
          </a:xfrm>
          <a:prstGeom prst="frame">
            <a:avLst>
              <a:gd name="adj1" fmla="val 505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2905503" y="2228524"/>
            <a:ext cx="1728192" cy="949751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spcCol="0"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4004320" y="3603956"/>
            <a:ext cx="1728192" cy="949751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spcCol="0" rtlCol="0" anchor="ctr"/>
          <a:lstStyle/>
          <a:p>
            <a:pPr algn="ctr"/>
            <a:endParaRPr lang="zh-CN" altLang="en-US"/>
          </a:p>
        </p:txBody>
      </p:sp>
      <p:sp>
        <p:nvSpPr>
          <p:cNvPr id="26" name="L 形 25"/>
          <p:cNvSpPr/>
          <p:nvPr/>
        </p:nvSpPr>
        <p:spPr>
          <a:xfrm rot="13173812">
            <a:off x="577937" y="159985"/>
            <a:ext cx="326107" cy="329419"/>
          </a:xfrm>
          <a:prstGeom prst="corner">
            <a:avLst>
              <a:gd name="adj1" fmla="val 16934"/>
              <a:gd name="adj2" fmla="val 17208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zh-CN" altLang="en-US" sz="1400"/>
          </a:p>
        </p:txBody>
      </p:sp>
      <p:sp>
        <p:nvSpPr>
          <p:cNvPr id="29" name="矩形 28"/>
          <p:cNvSpPr/>
          <p:nvPr/>
        </p:nvSpPr>
        <p:spPr>
          <a:xfrm>
            <a:off x="1426053" y="1406677"/>
            <a:ext cx="5554763" cy="1107990"/>
          </a:xfrm>
          <a:prstGeom prst="rect">
            <a:avLst/>
          </a:prstGeom>
          <a:solidFill>
            <a:srgbClr val="FFFF99"/>
          </a:solidFill>
        </p:spPr>
        <p:txBody>
          <a:bodyPr wrap="square" lIns="91432" tIns="45716" rIns="91432" bIns="45716">
            <a:spAutoFit/>
          </a:bodyPr>
          <a:lstStyle/>
          <a:p>
            <a:r>
              <a:rPr lang="zh-CN" altLang="en-US" sz="2200" dirty="0">
                <a:latin typeface="+mn-ea"/>
              </a:rPr>
              <a:t>     “又今江浙间，有稻粒稍细，耐水旱，而成实早，作饭差硬，土人谓之占城稻。”</a:t>
            </a:r>
            <a:br>
              <a:rPr lang="zh-CN" altLang="en-US" sz="2200" dirty="0">
                <a:latin typeface="+mn-ea"/>
              </a:rPr>
            </a:br>
            <a:r>
              <a:rPr lang="zh-CN" altLang="en-US" sz="2200" dirty="0">
                <a:latin typeface="+mn-ea"/>
              </a:rPr>
              <a:t>                                    </a:t>
            </a:r>
            <a:r>
              <a:rPr lang="en-US" altLang="zh-CN" sz="2200" dirty="0">
                <a:latin typeface="+mn-ea"/>
              </a:rPr>
              <a:t>——</a:t>
            </a:r>
            <a:r>
              <a:rPr lang="zh-CN" altLang="en-US" sz="2200" dirty="0">
                <a:latin typeface="+mn-ea"/>
              </a:rPr>
              <a:t>宋史</a:t>
            </a:r>
            <a:r>
              <a:rPr lang="en-US" altLang="zh-CN" sz="2200" dirty="0">
                <a:latin typeface="+mn-ea"/>
              </a:rPr>
              <a:t>《</a:t>
            </a:r>
            <a:r>
              <a:rPr lang="zh-CN" altLang="en-US" sz="2200" dirty="0">
                <a:latin typeface="+mn-ea"/>
              </a:rPr>
              <a:t>食货志</a:t>
            </a:r>
            <a:r>
              <a:rPr lang="en-US" altLang="zh-CN" sz="2200" dirty="0">
                <a:latin typeface="+mn-ea"/>
              </a:rPr>
              <a:t>》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 animBg="1"/>
      <p:bldP spid="2" grpId="0" animBg="1"/>
      <p:bldP spid="27" grpId="0" animBg="1"/>
      <p:bldP spid="28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宋商业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8"/>
          <a:stretch>
            <a:fillRect/>
          </a:stretch>
        </p:blipFill>
        <p:spPr bwMode="auto">
          <a:xfrm>
            <a:off x="5521092" y="195487"/>
            <a:ext cx="3455615" cy="4852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Oval 5"/>
          <p:cNvSpPr/>
          <p:nvPr/>
        </p:nvSpPr>
        <p:spPr bwMode="auto">
          <a:xfrm>
            <a:off x="8110843" y="2197183"/>
            <a:ext cx="358443" cy="30353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lIns="91438" tIns="45719" rIns="91438" bIns="45719" anchor="ctr"/>
          <a:lstStyle/>
          <a:p>
            <a:pPr algn="ctr">
              <a:defRPr/>
            </a:pPr>
            <a:r>
              <a:rPr lang="zh-CN" altLang="en-US" sz="2000" b="1" kern="0" noProof="1">
                <a:latin typeface="Times New Roman" panose="02020603050405020304" pitchFamily="18" charset="0"/>
                <a:cs typeface="+mn-ea"/>
              </a:rPr>
              <a:t>苏州</a:t>
            </a:r>
            <a:endParaRPr lang="zh-CN" altLang="en-US" sz="2000" b="1" kern="0" noProof="1">
              <a:latin typeface="Times New Roman" panose="02020603050405020304" pitchFamily="18" charset="0"/>
            </a:endParaRPr>
          </a:p>
        </p:txBody>
      </p:sp>
      <p:sp>
        <p:nvSpPr>
          <p:cNvPr id="15" name="Oval 6"/>
          <p:cNvSpPr/>
          <p:nvPr/>
        </p:nvSpPr>
        <p:spPr bwMode="auto">
          <a:xfrm>
            <a:off x="8010031" y="2499376"/>
            <a:ext cx="353963" cy="30353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lIns="91438" tIns="45719" rIns="91438" bIns="45719" anchor="ctr"/>
          <a:lstStyle/>
          <a:p>
            <a:pPr algn="ctr">
              <a:defRPr/>
            </a:pPr>
            <a:r>
              <a:rPr lang="zh-CN" altLang="en-US" sz="2000" b="1" kern="0" noProof="1">
                <a:latin typeface="Times New Roman" panose="02020603050405020304" pitchFamily="18" charset="0"/>
                <a:cs typeface="+mn-ea"/>
              </a:rPr>
              <a:t>湖州</a:t>
            </a:r>
            <a:endParaRPr lang="zh-CN" altLang="en-US" sz="2000" b="1" kern="0" noProof="1">
              <a:latin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87974" y="869708"/>
            <a:ext cx="2199037" cy="400103"/>
          </a:xfrm>
          <a:prstGeom prst="rect">
            <a:avLst/>
          </a:prstGeom>
          <a:solidFill>
            <a:schemeClr val="bg1"/>
          </a:solidFill>
        </p:spPr>
        <p:txBody>
          <a:bodyPr wrap="square" lIns="91432" tIns="45716" rIns="91432" bIns="45716" rtlCol="0">
            <a:spAutoFit/>
          </a:bodyPr>
          <a:lstStyle/>
          <a:p>
            <a:r>
              <a:rPr lang="zh-CN" altLang="en-US" sz="2000" dirty="0"/>
              <a:t>苏湖熟，天下足</a:t>
            </a:r>
          </a:p>
        </p:txBody>
      </p:sp>
      <p:sp>
        <p:nvSpPr>
          <p:cNvPr id="17" name="Text Box 5" descr="再生纸"/>
          <p:cNvSpPr txBox="1">
            <a:spLocks noChangeArrowheads="1"/>
          </p:cNvSpPr>
          <p:nvPr/>
        </p:nvSpPr>
        <p:spPr bwMode="auto">
          <a:xfrm>
            <a:off x="314357" y="1510247"/>
            <a:ext cx="2332618" cy="2585317"/>
          </a:xfrm>
          <a:prstGeom prst="rect">
            <a:avLst/>
          </a:prstGeom>
          <a:solidFill>
            <a:srgbClr val="FFCC99"/>
          </a:solidFill>
          <a:ln w="28575">
            <a:noFill/>
            <a:miter lim="800000"/>
          </a:ln>
        </p:spPr>
        <p:txBody>
          <a:bodyPr vert="horz" wrap="square" lIns="91432" tIns="45716" rIns="91432" bIns="45716" numCol="1" anchor="t" anchorCtr="0" compatLnSpc="1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»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»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»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»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indent="0" eaLnBrk="1" fontAlgn="auto" hangingPunct="1">
              <a:spcBef>
                <a:spcPct val="5000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1" lang="en-US" altLang="zh-CN" kern="0" dirty="0">
                <a:solidFill>
                  <a:sysClr val="window" lastClr="FFFF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    </a:t>
            </a:r>
            <a:r>
              <a:rPr kumimoji="1" lang="zh-CN" altLang="en-US" sz="2000" kern="0" dirty="0">
                <a:latin typeface="+mn-ea"/>
                <a:ea typeface="+mn-ea"/>
              </a:rPr>
              <a:t>棉之为用，可以御寒，可以生暖，盖老少贵贱无不赖之。其衣被天下后世，为功殆过于蚕桑也。</a:t>
            </a:r>
            <a:endParaRPr kumimoji="1" lang="en-US" altLang="zh-CN" sz="2000" kern="0" dirty="0">
              <a:latin typeface="+mn-ea"/>
              <a:ea typeface="+mn-ea"/>
            </a:endParaRPr>
          </a:p>
          <a:p>
            <a:pPr marL="0" indent="0" eaLnBrk="1" fontAlgn="auto" hangingPunct="1">
              <a:spcBef>
                <a:spcPct val="5000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1" lang="en-US" altLang="zh-CN" sz="2000" kern="0" dirty="0">
                <a:latin typeface="+mn-ea"/>
                <a:ea typeface="+mn-ea"/>
              </a:rPr>
              <a:t> </a:t>
            </a:r>
            <a:r>
              <a:rPr kumimoji="1" lang="en-US" altLang="zh-CN" sz="1600" kern="0" dirty="0">
                <a:latin typeface="+mn-ea"/>
                <a:ea typeface="+mn-ea"/>
              </a:rPr>
              <a:t>——</a:t>
            </a:r>
            <a:r>
              <a:rPr kumimoji="1" lang="zh-CN" altLang="en-US" sz="1600" kern="0" dirty="0">
                <a:latin typeface="+mn-ea"/>
                <a:ea typeface="+mn-ea"/>
              </a:rPr>
              <a:t>王应奎</a:t>
            </a:r>
            <a:r>
              <a:rPr kumimoji="1" lang="en-US" altLang="zh-CN" sz="1600" kern="0" dirty="0">
                <a:latin typeface="+mn-ea"/>
                <a:ea typeface="+mn-ea"/>
              </a:rPr>
              <a:t>《</a:t>
            </a:r>
            <a:r>
              <a:rPr kumimoji="1" lang="zh-CN" altLang="en-US" sz="1600" kern="0" dirty="0">
                <a:latin typeface="+mn-ea"/>
                <a:ea typeface="+mn-ea"/>
              </a:rPr>
              <a:t>柳南续笔</a:t>
            </a:r>
            <a:r>
              <a:rPr kumimoji="1" lang="en-US" altLang="zh-CN" sz="1600" kern="0" dirty="0">
                <a:latin typeface="+mn-ea"/>
                <a:ea typeface="+mn-ea"/>
              </a:rPr>
              <a:t>》</a:t>
            </a:r>
            <a:endParaRPr kumimoji="1" lang="en-US" altLang="zh-CN" sz="1800" kern="0" dirty="0">
              <a:latin typeface="+mn-ea"/>
              <a:ea typeface="+mn-ea"/>
            </a:endParaRPr>
          </a:p>
        </p:txBody>
      </p:sp>
      <p:sp>
        <p:nvSpPr>
          <p:cNvPr id="18" name="Freeform 27"/>
          <p:cNvSpPr/>
          <p:nvPr/>
        </p:nvSpPr>
        <p:spPr bwMode="auto">
          <a:xfrm rot="20720945">
            <a:off x="6979118" y="3760722"/>
            <a:ext cx="935037" cy="720725"/>
          </a:xfrm>
          <a:custGeom>
            <a:avLst/>
            <a:gdLst>
              <a:gd name="T0" fmla="*/ 0 w 499"/>
              <a:gd name="T1" fmla="*/ 719403 h 545"/>
              <a:gd name="T2" fmla="*/ 595875 w 499"/>
              <a:gd name="T3" fmla="*/ 600384 h 545"/>
              <a:gd name="T4" fmla="*/ 935037 w 499"/>
              <a:gd name="T5" fmla="*/ 0 h 545"/>
              <a:gd name="T6" fmla="*/ 0 60000 65536"/>
              <a:gd name="T7" fmla="*/ 0 60000 65536"/>
              <a:gd name="T8" fmla="*/ 0 60000 65536"/>
              <a:gd name="T9" fmla="*/ 0 w 499"/>
              <a:gd name="T10" fmla="*/ 0 h 545"/>
              <a:gd name="T11" fmla="*/ 499 w 499"/>
              <a:gd name="T12" fmla="*/ 545 h 54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99" h="545">
                <a:moveTo>
                  <a:pt x="0" y="544"/>
                </a:moveTo>
                <a:cubicBezTo>
                  <a:pt x="117" y="544"/>
                  <a:pt x="235" y="545"/>
                  <a:pt x="318" y="454"/>
                </a:cubicBezTo>
                <a:cubicBezTo>
                  <a:pt x="401" y="363"/>
                  <a:pt x="469" y="76"/>
                  <a:pt x="499" y="0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2" tIns="45716" rIns="91432" bIns="45716"/>
          <a:lstStyle/>
          <a:p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19" name="Line 29"/>
          <p:cNvSpPr>
            <a:spLocks noChangeShapeType="1"/>
          </p:cNvSpPr>
          <p:nvPr/>
        </p:nvSpPr>
        <p:spPr bwMode="auto">
          <a:xfrm flipH="1" flipV="1">
            <a:off x="7048965" y="3473385"/>
            <a:ext cx="576262" cy="719137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2" tIns="45716" rIns="91432" bIns="45716"/>
          <a:lstStyle/>
          <a:p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20" name="Freeform 37"/>
          <p:cNvSpPr/>
          <p:nvPr/>
        </p:nvSpPr>
        <p:spPr bwMode="auto">
          <a:xfrm>
            <a:off x="6113931" y="2681222"/>
            <a:ext cx="1679575" cy="1235075"/>
          </a:xfrm>
          <a:custGeom>
            <a:avLst/>
            <a:gdLst>
              <a:gd name="T0" fmla="*/ 287338 w 1058"/>
              <a:gd name="T1" fmla="*/ 444500 h 778"/>
              <a:gd name="T2" fmla="*/ 215900 w 1058"/>
              <a:gd name="T3" fmla="*/ 300038 h 778"/>
              <a:gd name="T4" fmla="*/ 71438 w 1058"/>
              <a:gd name="T5" fmla="*/ 371475 h 778"/>
              <a:gd name="T6" fmla="*/ 0 w 1058"/>
              <a:gd name="T7" fmla="*/ 300038 h 778"/>
              <a:gd name="T8" fmla="*/ 71438 w 1058"/>
              <a:gd name="T9" fmla="*/ 444500 h 778"/>
              <a:gd name="T10" fmla="*/ 71438 w 1058"/>
              <a:gd name="T11" fmla="*/ 587375 h 778"/>
              <a:gd name="T12" fmla="*/ 215900 w 1058"/>
              <a:gd name="T13" fmla="*/ 660400 h 778"/>
              <a:gd name="T14" fmla="*/ 287338 w 1058"/>
              <a:gd name="T15" fmla="*/ 587375 h 778"/>
              <a:gd name="T16" fmla="*/ 431800 w 1058"/>
              <a:gd name="T17" fmla="*/ 587375 h 778"/>
              <a:gd name="T18" fmla="*/ 503238 w 1058"/>
              <a:gd name="T19" fmla="*/ 731838 h 778"/>
              <a:gd name="T20" fmla="*/ 576263 w 1058"/>
              <a:gd name="T21" fmla="*/ 1092200 h 778"/>
              <a:gd name="T22" fmla="*/ 576263 w 1058"/>
              <a:gd name="T23" fmla="*/ 1235075 h 778"/>
              <a:gd name="T24" fmla="*/ 647700 w 1058"/>
              <a:gd name="T25" fmla="*/ 1092200 h 778"/>
              <a:gd name="T26" fmla="*/ 792163 w 1058"/>
              <a:gd name="T27" fmla="*/ 1092200 h 778"/>
              <a:gd name="T28" fmla="*/ 863600 w 1058"/>
              <a:gd name="T29" fmla="*/ 947738 h 778"/>
              <a:gd name="T30" fmla="*/ 863600 w 1058"/>
              <a:gd name="T31" fmla="*/ 803275 h 778"/>
              <a:gd name="T32" fmla="*/ 935038 w 1058"/>
              <a:gd name="T33" fmla="*/ 731838 h 778"/>
              <a:gd name="T34" fmla="*/ 1008063 w 1058"/>
              <a:gd name="T35" fmla="*/ 660400 h 778"/>
              <a:gd name="T36" fmla="*/ 1079500 w 1058"/>
              <a:gd name="T37" fmla="*/ 731838 h 778"/>
              <a:gd name="T38" fmla="*/ 1223963 w 1058"/>
              <a:gd name="T39" fmla="*/ 660400 h 778"/>
              <a:gd name="T40" fmla="*/ 1295400 w 1058"/>
              <a:gd name="T41" fmla="*/ 444500 h 778"/>
              <a:gd name="T42" fmla="*/ 1368425 w 1058"/>
              <a:gd name="T43" fmla="*/ 371475 h 778"/>
              <a:gd name="T44" fmla="*/ 1368425 w 1058"/>
              <a:gd name="T45" fmla="*/ 155575 h 778"/>
              <a:gd name="T46" fmla="*/ 1368425 w 1058"/>
              <a:gd name="T47" fmla="*/ 11113 h 778"/>
              <a:gd name="T48" fmla="*/ 1511300 w 1058"/>
              <a:gd name="T49" fmla="*/ 84138 h 778"/>
              <a:gd name="T50" fmla="*/ 1655763 w 1058"/>
              <a:gd name="T51" fmla="*/ 227013 h 778"/>
              <a:gd name="T52" fmla="*/ 1655763 w 1058"/>
              <a:gd name="T53" fmla="*/ 300038 h 778"/>
              <a:gd name="T54" fmla="*/ 1655763 w 1058"/>
              <a:gd name="T55" fmla="*/ 227013 h 778"/>
              <a:gd name="T56" fmla="*/ 1655763 w 1058"/>
              <a:gd name="T57" fmla="*/ 300038 h 778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1058"/>
              <a:gd name="T88" fmla="*/ 0 h 778"/>
              <a:gd name="T89" fmla="*/ 1058 w 1058"/>
              <a:gd name="T90" fmla="*/ 778 h 778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1058" h="778">
                <a:moveTo>
                  <a:pt x="181" y="280"/>
                </a:moveTo>
                <a:cubicBezTo>
                  <a:pt x="170" y="238"/>
                  <a:pt x="159" y="197"/>
                  <a:pt x="136" y="189"/>
                </a:cubicBezTo>
                <a:cubicBezTo>
                  <a:pt x="113" y="181"/>
                  <a:pt x="68" y="234"/>
                  <a:pt x="45" y="234"/>
                </a:cubicBezTo>
                <a:cubicBezTo>
                  <a:pt x="22" y="234"/>
                  <a:pt x="0" y="181"/>
                  <a:pt x="0" y="189"/>
                </a:cubicBezTo>
                <a:cubicBezTo>
                  <a:pt x="0" y="197"/>
                  <a:pt x="38" y="250"/>
                  <a:pt x="45" y="280"/>
                </a:cubicBezTo>
                <a:cubicBezTo>
                  <a:pt x="52" y="310"/>
                  <a:pt x="30" y="347"/>
                  <a:pt x="45" y="370"/>
                </a:cubicBezTo>
                <a:cubicBezTo>
                  <a:pt x="60" y="393"/>
                  <a:pt x="113" y="416"/>
                  <a:pt x="136" y="416"/>
                </a:cubicBezTo>
                <a:cubicBezTo>
                  <a:pt x="159" y="416"/>
                  <a:pt x="158" y="378"/>
                  <a:pt x="181" y="370"/>
                </a:cubicBezTo>
                <a:cubicBezTo>
                  <a:pt x="204" y="362"/>
                  <a:pt x="249" y="355"/>
                  <a:pt x="272" y="370"/>
                </a:cubicBezTo>
                <a:cubicBezTo>
                  <a:pt x="295" y="385"/>
                  <a:pt x="302" y="408"/>
                  <a:pt x="317" y="461"/>
                </a:cubicBezTo>
                <a:cubicBezTo>
                  <a:pt x="332" y="514"/>
                  <a:pt x="355" y="635"/>
                  <a:pt x="363" y="688"/>
                </a:cubicBezTo>
                <a:cubicBezTo>
                  <a:pt x="371" y="741"/>
                  <a:pt x="356" y="778"/>
                  <a:pt x="363" y="778"/>
                </a:cubicBezTo>
                <a:cubicBezTo>
                  <a:pt x="370" y="778"/>
                  <a:pt x="385" y="703"/>
                  <a:pt x="408" y="688"/>
                </a:cubicBezTo>
                <a:cubicBezTo>
                  <a:pt x="431" y="673"/>
                  <a:pt x="476" y="703"/>
                  <a:pt x="499" y="688"/>
                </a:cubicBezTo>
                <a:cubicBezTo>
                  <a:pt x="522" y="673"/>
                  <a:pt x="537" y="627"/>
                  <a:pt x="544" y="597"/>
                </a:cubicBezTo>
                <a:cubicBezTo>
                  <a:pt x="551" y="567"/>
                  <a:pt x="537" y="529"/>
                  <a:pt x="544" y="506"/>
                </a:cubicBezTo>
                <a:cubicBezTo>
                  <a:pt x="551" y="483"/>
                  <a:pt x="574" y="476"/>
                  <a:pt x="589" y="461"/>
                </a:cubicBezTo>
                <a:cubicBezTo>
                  <a:pt x="604" y="446"/>
                  <a:pt x="620" y="416"/>
                  <a:pt x="635" y="416"/>
                </a:cubicBezTo>
                <a:cubicBezTo>
                  <a:pt x="650" y="416"/>
                  <a:pt x="657" y="461"/>
                  <a:pt x="680" y="461"/>
                </a:cubicBezTo>
                <a:cubicBezTo>
                  <a:pt x="703" y="461"/>
                  <a:pt x="748" y="446"/>
                  <a:pt x="771" y="416"/>
                </a:cubicBezTo>
                <a:cubicBezTo>
                  <a:pt x="794" y="386"/>
                  <a:pt x="801" y="310"/>
                  <a:pt x="816" y="280"/>
                </a:cubicBezTo>
                <a:cubicBezTo>
                  <a:pt x="831" y="250"/>
                  <a:pt x="854" y="264"/>
                  <a:pt x="862" y="234"/>
                </a:cubicBezTo>
                <a:cubicBezTo>
                  <a:pt x="870" y="204"/>
                  <a:pt x="862" y="136"/>
                  <a:pt x="862" y="98"/>
                </a:cubicBezTo>
                <a:cubicBezTo>
                  <a:pt x="862" y="60"/>
                  <a:pt x="847" y="14"/>
                  <a:pt x="862" y="7"/>
                </a:cubicBezTo>
                <a:cubicBezTo>
                  <a:pt x="877" y="0"/>
                  <a:pt x="922" y="30"/>
                  <a:pt x="952" y="53"/>
                </a:cubicBezTo>
                <a:cubicBezTo>
                  <a:pt x="982" y="76"/>
                  <a:pt x="1028" y="120"/>
                  <a:pt x="1043" y="143"/>
                </a:cubicBezTo>
                <a:cubicBezTo>
                  <a:pt x="1058" y="166"/>
                  <a:pt x="1043" y="189"/>
                  <a:pt x="1043" y="189"/>
                </a:cubicBezTo>
                <a:cubicBezTo>
                  <a:pt x="1043" y="189"/>
                  <a:pt x="1043" y="143"/>
                  <a:pt x="1043" y="143"/>
                </a:cubicBezTo>
                <a:cubicBezTo>
                  <a:pt x="1043" y="143"/>
                  <a:pt x="1043" y="166"/>
                  <a:pt x="1043" y="189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2" tIns="45716" rIns="91432" bIns="45716"/>
          <a:lstStyle/>
          <a:p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21" name="Text Box 38"/>
          <p:cNvSpPr txBox="1">
            <a:spLocks noChangeArrowheads="1"/>
          </p:cNvSpPr>
          <p:nvPr/>
        </p:nvSpPr>
        <p:spPr bwMode="auto">
          <a:xfrm rot="18507462">
            <a:off x="7058664" y="4002164"/>
            <a:ext cx="2042976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6" rIns="91432" bIns="45716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ea typeface="华文新魏" panose="02010800040101010101" pitchFamily="2" charset="-122"/>
              </a:rPr>
              <a:t>广东福建</a:t>
            </a:r>
          </a:p>
        </p:txBody>
      </p:sp>
      <p:sp>
        <p:nvSpPr>
          <p:cNvPr id="22" name="Text Box 40"/>
          <p:cNvSpPr txBox="1">
            <a:spLocks noChangeArrowheads="1"/>
          </p:cNvSpPr>
          <p:nvPr/>
        </p:nvSpPr>
        <p:spPr bwMode="auto">
          <a:xfrm rot="21303014">
            <a:off x="5792373" y="2232395"/>
            <a:ext cx="1816129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6" rIns="91432" bIns="45716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ea typeface="华文新魏" panose="02010800040101010101" pitchFamily="2" charset="-122"/>
              </a:rPr>
              <a:t>江淮川蜀</a:t>
            </a:r>
          </a:p>
        </p:txBody>
      </p:sp>
      <p:pic>
        <p:nvPicPr>
          <p:cNvPr id="23" name="Picture 13" descr="水稻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440" y="2030095"/>
            <a:ext cx="552450" cy="607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5" descr="20063917211391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744" y="3398913"/>
            <a:ext cx="690038" cy="612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矩形 26"/>
          <p:cNvSpPr/>
          <p:nvPr/>
        </p:nvSpPr>
        <p:spPr bwMode="auto">
          <a:xfrm flipV="1">
            <a:off x="12224" y="21374"/>
            <a:ext cx="9168289" cy="544600"/>
          </a:xfrm>
          <a:prstGeom prst="rect">
            <a:avLst/>
          </a:prstGeom>
          <a:solidFill>
            <a:srgbClr val="A85008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rgbClr val="C0504D">
                <a:lumMod val="60000"/>
                <a:lumOff val="40000"/>
                <a:alpha val="40000"/>
              </a:srgbClr>
            </a:glow>
          </a:effectLst>
        </p:spPr>
        <p:txBody>
          <a:bodyPr lIns="68547" tIns="34277" rIns="68547" bIns="34277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801370">
              <a:defRPr/>
            </a:pPr>
            <a:endParaRPr lang="zh-CN" altLang="en-US" sz="1200" dirty="0">
              <a:ln>
                <a:solidFill>
                  <a:srgbClr val="660033"/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7505" y="32313"/>
            <a:ext cx="6768752" cy="523214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壹   富庶天下看发展</a:t>
            </a:r>
          </a:p>
        </p:txBody>
      </p:sp>
      <p:pic>
        <p:nvPicPr>
          <p:cNvPr id="30" name="Picture 11" descr="back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748" y="2764386"/>
            <a:ext cx="912497" cy="597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矩形 30"/>
          <p:cNvSpPr/>
          <p:nvPr/>
        </p:nvSpPr>
        <p:spPr>
          <a:xfrm>
            <a:off x="3347869" y="750342"/>
            <a:ext cx="1492700" cy="2548417"/>
          </a:xfrm>
          <a:prstGeom prst="rect">
            <a:avLst/>
          </a:prstGeom>
          <a:solidFill>
            <a:srgbClr val="FFCC00"/>
          </a:solidFill>
        </p:spPr>
        <p:txBody>
          <a:bodyPr vert="eaVert" wrap="square" lIns="91432" tIns="45716" rIns="91432" bIns="45716">
            <a:spAutoFit/>
          </a:bodyPr>
          <a:lstStyle/>
          <a:p>
            <a:pPr>
              <a:lnSpc>
                <a:spcPts val="3400"/>
              </a:lnSpc>
            </a:pPr>
            <a:r>
              <a:rPr kumimoji="1" lang="zh-CN" altLang="en-US" sz="2000" kern="0" dirty="0">
                <a:latin typeface="+mn-ea"/>
              </a:rPr>
              <a:t>盖人家每日不可闕者，柴米油盐酱醋茶。</a:t>
            </a:r>
            <a:endParaRPr kumimoji="1" lang="en-US" altLang="zh-CN" sz="2000" kern="0" dirty="0">
              <a:latin typeface="+mn-ea"/>
            </a:endParaRPr>
          </a:p>
          <a:p>
            <a:pPr>
              <a:lnSpc>
                <a:spcPts val="3400"/>
              </a:lnSpc>
            </a:pPr>
            <a:r>
              <a:rPr kumimoji="1" lang="en-US" altLang="zh-CN" sz="1600" kern="0" dirty="0">
                <a:latin typeface="+mn-ea"/>
              </a:rPr>
              <a:t>——</a:t>
            </a:r>
            <a:r>
              <a:rPr kumimoji="1" lang="zh-CN" altLang="en-US" sz="1600" kern="0" dirty="0">
                <a:latin typeface="+mn-ea"/>
              </a:rPr>
              <a:t>南宋 吴自牧</a:t>
            </a:r>
            <a:r>
              <a:rPr kumimoji="1" lang="en-US" altLang="zh-CN" sz="1600" kern="0" dirty="0">
                <a:latin typeface="+mn-ea"/>
              </a:rPr>
              <a:t>《</a:t>
            </a:r>
            <a:r>
              <a:rPr kumimoji="1" lang="zh-CN" altLang="en-US" sz="1600" kern="0" dirty="0">
                <a:latin typeface="+mn-ea"/>
              </a:rPr>
              <a:t>梦粱录</a:t>
            </a:r>
            <a:r>
              <a:rPr kumimoji="1" lang="en-US" altLang="zh-CN" sz="1600" kern="0" dirty="0">
                <a:latin typeface="+mn-ea"/>
              </a:rPr>
              <a:t>》</a:t>
            </a:r>
            <a:endParaRPr kumimoji="1" lang="zh-CN" altLang="en-US" sz="1600" kern="0" dirty="0">
              <a:latin typeface="+mn-ea"/>
            </a:endParaRPr>
          </a:p>
        </p:txBody>
      </p:sp>
      <p:sp>
        <p:nvSpPr>
          <p:cNvPr id="32" name="L 形 31"/>
          <p:cNvSpPr/>
          <p:nvPr/>
        </p:nvSpPr>
        <p:spPr>
          <a:xfrm rot="13173812">
            <a:off x="577937" y="159985"/>
            <a:ext cx="326107" cy="329419"/>
          </a:xfrm>
          <a:prstGeom prst="corner">
            <a:avLst>
              <a:gd name="adj1" fmla="val 16934"/>
              <a:gd name="adj2" fmla="val 17208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zh-CN" altLang="en-US" sz="1400"/>
          </a:p>
        </p:txBody>
      </p:sp>
      <p:pic>
        <p:nvPicPr>
          <p:cNvPr id="4097" name="Picture 1" descr="C:\Users\57015\Documents\Tencent Files\570152921\Image\C2C\T47{{`@I9R`1K}O155Q{86S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128" y="3398913"/>
            <a:ext cx="2588951" cy="160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23"/>
          <p:cNvGrpSpPr/>
          <p:nvPr>
            <p:custDataLst>
              <p:tags r:id="rId1"/>
            </p:custDataLst>
          </p:nvPr>
        </p:nvGrpSpPr>
        <p:grpSpPr>
          <a:xfrm>
            <a:off x="323529" y="713600"/>
            <a:ext cx="365381" cy="374499"/>
            <a:chOff x="7549402" y="1244356"/>
            <a:chExt cx="638175" cy="638175"/>
          </a:xfrm>
          <a:solidFill>
            <a:srgbClr val="CD5A7C">
              <a:lumMod val="60000"/>
              <a:lumOff val="40000"/>
            </a:srgbClr>
          </a:solidFill>
        </p:grpSpPr>
        <p:sp>
          <p:nvSpPr>
            <p:cNvPr id="26" name="Oval 54"/>
            <p:cNvSpPr/>
            <p:nvPr>
              <p:custDataLst>
                <p:tags r:id="rId2"/>
              </p:custDataLst>
            </p:nvPr>
          </p:nvSpPr>
          <p:spPr>
            <a:xfrm>
              <a:off x="7549402" y="1244356"/>
              <a:ext cx="638175" cy="63817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任意多边形 28"/>
            <p:cNvSpPr/>
            <p:nvPr>
              <p:custDataLst>
                <p:tags r:id="rId3"/>
              </p:custDataLst>
            </p:nvPr>
          </p:nvSpPr>
          <p:spPr bwMode="auto">
            <a:xfrm>
              <a:off x="7655764" y="1347544"/>
              <a:ext cx="398463" cy="358775"/>
            </a:xfrm>
            <a:custGeom>
              <a:avLst/>
              <a:gdLst>
                <a:gd name="connsiteX0" fmla="*/ 75665 w 398463"/>
                <a:gd name="connsiteY0" fmla="*/ 195262 h 358775"/>
                <a:gd name="connsiteX1" fmla="*/ 146050 w 398463"/>
                <a:gd name="connsiteY1" fmla="*/ 295480 h 358775"/>
                <a:gd name="connsiteX2" fmla="*/ 116136 w 398463"/>
                <a:gd name="connsiteY2" fmla="*/ 295480 h 358775"/>
                <a:gd name="connsiteX3" fmla="*/ 116136 w 398463"/>
                <a:gd name="connsiteY3" fmla="*/ 358775 h 358775"/>
                <a:gd name="connsiteX4" fmla="*/ 29914 w 398463"/>
                <a:gd name="connsiteY4" fmla="*/ 358775 h 358775"/>
                <a:gd name="connsiteX5" fmla="*/ 29914 w 398463"/>
                <a:gd name="connsiteY5" fmla="*/ 295480 h 358775"/>
                <a:gd name="connsiteX6" fmla="*/ 0 w 398463"/>
                <a:gd name="connsiteY6" fmla="*/ 295480 h 358775"/>
                <a:gd name="connsiteX7" fmla="*/ 200255 w 398463"/>
                <a:gd name="connsiteY7" fmla="*/ 95250 h 358775"/>
                <a:gd name="connsiteX8" fmla="*/ 269875 w 398463"/>
                <a:gd name="connsiteY8" fmla="*/ 200660 h 358775"/>
                <a:gd name="connsiteX9" fmla="*/ 240287 w 398463"/>
                <a:gd name="connsiteY9" fmla="*/ 200660 h 358775"/>
                <a:gd name="connsiteX10" fmla="*/ 240287 w 398463"/>
                <a:gd name="connsiteY10" fmla="*/ 358775 h 358775"/>
                <a:gd name="connsiteX11" fmla="*/ 158483 w 398463"/>
                <a:gd name="connsiteY11" fmla="*/ 358775 h 358775"/>
                <a:gd name="connsiteX12" fmla="*/ 158483 w 398463"/>
                <a:gd name="connsiteY12" fmla="*/ 200660 h 358775"/>
                <a:gd name="connsiteX13" fmla="*/ 125413 w 398463"/>
                <a:gd name="connsiteY13" fmla="*/ 200660 h 358775"/>
                <a:gd name="connsiteX14" fmla="*/ 328078 w 398463"/>
                <a:gd name="connsiteY14" fmla="*/ 0 h 358775"/>
                <a:gd name="connsiteX15" fmla="*/ 398463 w 398463"/>
                <a:gd name="connsiteY15" fmla="*/ 100246 h 358775"/>
                <a:gd name="connsiteX16" fmla="*/ 370309 w 398463"/>
                <a:gd name="connsiteY16" fmla="*/ 100246 h 358775"/>
                <a:gd name="connsiteX17" fmla="*/ 370309 w 398463"/>
                <a:gd name="connsiteY17" fmla="*/ 358775 h 358775"/>
                <a:gd name="connsiteX18" fmla="*/ 282327 w 398463"/>
                <a:gd name="connsiteY18" fmla="*/ 358775 h 358775"/>
                <a:gd name="connsiteX19" fmla="*/ 282327 w 398463"/>
                <a:gd name="connsiteY19" fmla="*/ 100246 h 358775"/>
                <a:gd name="connsiteX20" fmla="*/ 252413 w 398463"/>
                <a:gd name="connsiteY20" fmla="*/ 100246 h 358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8463" h="358775">
                  <a:moveTo>
                    <a:pt x="75665" y="195262"/>
                  </a:moveTo>
                  <a:lnTo>
                    <a:pt x="146050" y="295480"/>
                  </a:lnTo>
                  <a:lnTo>
                    <a:pt x="116136" y="295480"/>
                  </a:lnTo>
                  <a:lnTo>
                    <a:pt x="116136" y="358775"/>
                  </a:lnTo>
                  <a:lnTo>
                    <a:pt x="29914" y="358775"/>
                  </a:lnTo>
                  <a:lnTo>
                    <a:pt x="29914" y="295480"/>
                  </a:lnTo>
                  <a:lnTo>
                    <a:pt x="0" y="295480"/>
                  </a:lnTo>
                  <a:close/>
                  <a:moveTo>
                    <a:pt x="200255" y="95250"/>
                  </a:moveTo>
                  <a:lnTo>
                    <a:pt x="269875" y="200660"/>
                  </a:lnTo>
                  <a:lnTo>
                    <a:pt x="240287" y="200660"/>
                  </a:lnTo>
                  <a:lnTo>
                    <a:pt x="240287" y="358775"/>
                  </a:lnTo>
                  <a:lnTo>
                    <a:pt x="158483" y="358775"/>
                  </a:lnTo>
                  <a:lnTo>
                    <a:pt x="158483" y="200660"/>
                  </a:lnTo>
                  <a:lnTo>
                    <a:pt x="125413" y="200660"/>
                  </a:lnTo>
                  <a:close/>
                  <a:moveTo>
                    <a:pt x="328078" y="0"/>
                  </a:moveTo>
                  <a:lnTo>
                    <a:pt x="398463" y="100246"/>
                  </a:lnTo>
                  <a:lnTo>
                    <a:pt x="370309" y="100246"/>
                  </a:lnTo>
                  <a:lnTo>
                    <a:pt x="370309" y="358775"/>
                  </a:lnTo>
                  <a:lnTo>
                    <a:pt x="282327" y="358775"/>
                  </a:lnTo>
                  <a:lnTo>
                    <a:pt x="282327" y="100246"/>
                  </a:lnTo>
                  <a:lnTo>
                    <a:pt x="252413" y="1002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>
              <a:noAutofit/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827584" y="670019"/>
            <a:ext cx="3514268" cy="461659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CC3300"/>
                </a:solidFill>
                <a:latin typeface="+mn-ea"/>
              </a:rPr>
              <a:t>农业</a:t>
            </a:r>
            <a:r>
              <a:rPr lang="en-US" altLang="zh-CN" sz="2400" b="1" dirty="0">
                <a:solidFill>
                  <a:srgbClr val="CC3300"/>
                </a:solidFill>
                <a:latin typeface="+mn-ea"/>
              </a:rPr>
              <a:t>——</a:t>
            </a:r>
            <a:r>
              <a:rPr lang="zh-CN" altLang="en-US" sz="2400" b="1" dirty="0">
                <a:solidFill>
                  <a:srgbClr val="CC3300"/>
                </a:solidFill>
                <a:latin typeface="+mn-ea"/>
              </a:rPr>
              <a:t>作物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的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12" y="1233413"/>
            <a:ext cx="5537842" cy="3696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/>
        </p:nvSpPr>
        <p:spPr>
          <a:xfrm>
            <a:off x="891745" y="642356"/>
            <a:ext cx="3514268" cy="461659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CC3300"/>
                </a:solidFill>
                <a:latin typeface="+mn-ea"/>
              </a:rPr>
              <a:t>农业</a:t>
            </a:r>
            <a:r>
              <a:rPr lang="en-US" altLang="zh-CN" sz="2400" b="1" dirty="0">
                <a:solidFill>
                  <a:srgbClr val="CC3300"/>
                </a:solidFill>
                <a:latin typeface="+mn-ea"/>
              </a:rPr>
              <a:t>——</a:t>
            </a:r>
            <a:r>
              <a:rPr lang="zh-CN" altLang="en-US" sz="2400" b="1" dirty="0">
                <a:solidFill>
                  <a:srgbClr val="CC3300"/>
                </a:solidFill>
                <a:latin typeface="+mn-ea"/>
              </a:rPr>
              <a:t>技术</a:t>
            </a:r>
          </a:p>
        </p:txBody>
      </p:sp>
      <p:grpSp>
        <p:nvGrpSpPr>
          <p:cNvPr id="14" name="组合 13"/>
          <p:cNvGrpSpPr/>
          <p:nvPr>
            <p:custDataLst>
              <p:tags r:id="rId1"/>
            </p:custDataLst>
          </p:nvPr>
        </p:nvGrpSpPr>
        <p:grpSpPr>
          <a:xfrm>
            <a:off x="369877" y="685934"/>
            <a:ext cx="380607" cy="374499"/>
            <a:chOff x="7549402" y="1244356"/>
            <a:chExt cx="638175" cy="638175"/>
          </a:xfrm>
          <a:solidFill>
            <a:srgbClr val="CD5A7C">
              <a:lumMod val="60000"/>
              <a:lumOff val="40000"/>
            </a:srgbClr>
          </a:solidFill>
        </p:grpSpPr>
        <p:sp>
          <p:nvSpPr>
            <p:cNvPr id="15" name="Oval 54"/>
            <p:cNvSpPr/>
            <p:nvPr>
              <p:custDataLst>
                <p:tags r:id="rId2"/>
              </p:custDataLst>
            </p:nvPr>
          </p:nvSpPr>
          <p:spPr>
            <a:xfrm>
              <a:off x="7549402" y="1244356"/>
              <a:ext cx="638175" cy="63817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任意多边形 15"/>
            <p:cNvSpPr/>
            <p:nvPr>
              <p:custDataLst>
                <p:tags r:id="rId3"/>
              </p:custDataLst>
            </p:nvPr>
          </p:nvSpPr>
          <p:spPr bwMode="auto">
            <a:xfrm>
              <a:off x="7655764" y="1347544"/>
              <a:ext cx="398463" cy="358775"/>
            </a:xfrm>
            <a:custGeom>
              <a:avLst/>
              <a:gdLst>
                <a:gd name="connsiteX0" fmla="*/ 75665 w 398463"/>
                <a:gd name="connsiteY0" fmla="*/ 195262 h 358775"/>
                <a:gd name="connsiteX1" fmla="*/ 146050 w 398463"/>
                <a:gd name="connsiteY1" fmla="*/ 295480 h 358775"/>
                <a:gd name="connsiteX2" fmla="*/ 116136 w 398463"/>
                <a:gd name="connsiteY2" fmla="*/ 295480 h 358775"/>
                <a:gd name="connsiteX3" fmla="*/ 116136 w 398463"/>
                <a:gd name="connsiteY3" fmla="*/ 358775 h 358775"/>
                <a:gd name="connsiteX4" fmla="*/ 29914 w 398463"/>
                <a:gd name="connsiteY4" fmla="*/ 358775 h 358775"/>
                <a:gd name="connsiteX5" fmla="*/ 29914 w 398463"/>
                <a:gd name="connsiteY5" fmla="*/ 295480 h 358775"/>
                <a:gd name="connsiteX6" fmla="*/ 0 w 398463"/>
                <a:gd name="connsiteY6" fmla="*/ 295480 h 358775"/>
                <a:gd name="connsiteX7" fmla="*/ 200255 w 398463"/>
                <a:gd name="connsiteY7" fmla="*/ 95250 h 358775"/>
                <a:gd name="connsiteX8" fmla="*/ 269875 w 398463"/>
                <a:gd name="connsiteY8" fmla="*/ 200660 h 358775"/>
                <a:gd name="connsiteX9" fmla="*/ 240287 w 398463"/>
                <a:gd name="connsiteY9" fmla="*/ 200660 h 358775"/>
                <a:gd name="connsiteX10" fmla="*/ 240287 w 398463"/>
                <a:gd name="connsiteY10" fmla="*/ 358775 h 358775"/>
                <a:gd name="connsiteX11" fmla="*/ 158483 w 398463"/>
                <a:gd name="connsiteY11" fmla="*/ 358775 h 358775"/>
                <a:gd name="connsiteX12" fmla="*/ 158483 w 398463"/>
                <a:gd name="connsiteY12" fmla="*/ 200660 h 358775"/>
                <a:gd name="connsiteX13" fmla="*/ 125413 w 398463"/>
                <a:gd name="connsiteY13" fmla="*/ 200660 h 358775"/>
                <a:gd name="connsiteX14" fmla="*/ 328078 w 398463"/>
                <a:gd name="connsiteY14" fmla="*/ 0 h 358775"/>
                <a:gd name="connsiteX15" fmla="*/ 398463 w 398463"/>
                <a:gd name="connsiteY15" fmla="*/ 100246 h 358775"/>
                <a:gd name="connsiteX16" fmla="*/ 370309 w 398463"/>
                <a:gd name="connsiteY16" fmla="*/ 100246 h 358775"/>
                <a:gd name="connsiteX17" fmla="*/ 370309 w 398463"/>
                <a:gd name="connsiteY17" fmla="*/ 358775 h 358775"/>
                <a:gd name="connsiteX18" fmla="*/ 282327 w 398463"/>
                <a:gd name="connsiteY18" fmla="*/ 358775 h 358775"/>
                <a:gd name="connsiteX19" fmla="*/ 282327 w 398463"/>
                <a:gd name="connsiteY19" fmla="*/ 100246 h 358775"/>
                <a:gd name="connsiteX20" fmla="*/ 252413 w 398463"/>
                <a:gd name="connsiteY20" fmla="*/ 100246 h 358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8463" h="358775">
                  <a:moveTo>
                    <a:pt x="75665" y="195262"/>
                  </a:moveTo>
                  <a:lnTo>
                    <a:pt x="146050" y="295480"/>
                  </a:lnTo>
                  <a:lnTo>
                    <a:pt x="116136" y="295480"/>
                  </a:lnTo>
                  <a:lnTo>
                    <a:pt x="116136" y="358775"/>
                  </a:lnTo>
                  <a:lnTo>
                    <a:pt x="29914" y="358775"/>
                  </a:lnTo>
                  <a:lnTo>
                    <a:pt x="29914" y="295480"/>
                  </a:lnTo>
                  <a:lnTo>
                    <a:pt x="0" y="295480"/>
                  </a:lnTo>
                  <a:close/>
                  <a:moveTo>
                    <a:pt x="200255" y="95250"/>
                  </a:moveTo>
                  <a:lnTo>
                    <a:pt x="269875" y="200660"/>
                  </a:lnTo>
                  <a:lnTo>
                    <a:pt x="240287" y="200660"/>
                  </a:lnTo>
                  <a:lnTo>
                    <a:pt x="240287" y="358775"/>
                  </a:lnTo>
                  <a:lnTo>
                    <a:pt x="158483" y="358775"/>
                  </a:lnTo>
                  <a:lnTo>
                    <a:pt x="158483" y="200660"/>
                  </a:lnTo>
                  <a:lnTo>
                    <a:pt x="125413" y="200660"/>
                  </a:lnTo>
                  <a:close/>
                  <a:moveTo>
                    <a:pt x="328078" y="0"/>
                  </a:moveTo>
                  <a:lnTo>
                    <a:pt x="398463" y="100246"/>
                  </a:lnTo>
                  <a:lnTo>
                    <a:pt x="370309" y="100246"/>
                  </a:lnTo>
                  <a:lnTo>
                    <a:pt x="370309" y="358775"/>
                  </a:lnTo>
                  <a:lnTo>
                    <a:pt x="282327" y="358775"/>
                  </a:lnTo>
                  <a:lnTo>
                    <a:pt x="282327" y="100246"/>
                  </a:lnTo>
                  <a:lnTo>
                    <a:pt x="252413" y="1002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>
              <a:noAutofit/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17" name="矩形 16"/>
          <p:cNvSpPr/>
          <p:nvPr/>
        </p:nvSpPr>
        <p:spPr bwMode="auto">
          <a:xfrm flipV="1">
            <a:off x="6" y="21374"/>
            <a:ext cx="9168289" cy="544600"/>
          </a:xfrm>
          <a:prstGeom prst="rect">
            <a:avLst/>
          </a:prstGeom>
          <a:solidFill>
            <a:srgbClr val="A85008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rgbClr val="C0504D">
                <a:lumMod val="60000"/>
                <a:lumOff val="40000"/>
                <a:alpha val="40000"/>
              </a:srgbClr>
            </a:glow>
          </a:effectLst>
        </p:spPr>
        <p:txBody>
          <a:bodyPr lIns="68547" tIns="34277" rIns="68547" bIns="34277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801370">
              <a:defRPr/>
            </a:pPr>
            <a:endParaRPr lang="zh-CN" altLang="en-US" sz="1200" dirty="0">
              <a:ln>
                <a:solidFill>
                  <a:srgbClr val="660033"/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79512" y="42760"/>
            <a:ext cx="6768752" cy="523214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壹   富庶天下看发展</a:t>
            </a:r>
          </a:p>
        </p:txBody>
      </p:sp>
      <p:sp>
        <p:nvSpPr>
          <p:cNvPr id="19" name="椭圆 18"/>
          <p:cNvSpPr/>
          <p:nvPr/>
        </p:nvSpPr>
        <p:spPr>
          <a:xfrm>
            <a:off x="1907705" y="2396395"/>
            <a:ext cx="1772037" cy="93610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spcCol="0"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3048552" y="3968016"/>
            <a:ext cx="1656184" cy="57606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spcCol="0" rtlCol="0" anchor="ctr"/>
          <a:lstStyle/>
          <a:p>
            <a:pPr algn="ctr"/>
            <a:endParaRPr lang="zh-CN" altLang="en-US"/>
          </a:p>
        </p:txBody>
      </p:sp>
      <p:grpSp>
        <p:nvGrpSpPr>
          <p:cNvPr id="24" name="Group 7"/>
          <p:cNvGrpSpPr/>
          <p:nvPr/>
        </p:nvGrpSpPr>
        <p:grpSpPr bwMode="auto">
          <a:xfrm>
            <a:off x="6120524" y="843423"/>
            <a:ext cx="2123883" cy="1512830"/>
            <a:chOff x="3534" y="2206"/>
            <a:chExt cx="2355" cy="1817"/>
          </a:xfrm>
        </p:grpSpPr>
        <p:pic>
          <p:nvPicPr>
            <p:cNvPr id="25" name="Picture 8" descr="1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4" y="2206"/>
              <a:ext cx="2355" cy="1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Rectangle 9"/>
            <p:cNvSpPr>
              <a:spLocks noChangeArrowheads="1"/>
            </p:cNvSpPr>
            <p:nvPr/>
          </p:nvSpPr>
          <p:spPr bwMode="auto">
            <a:xfrm>
              <a:off x="3543" y="2342"/>
              <a:ext cx="978" cy="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latin typeface="Times New Roman" panose="02020603050405020304" pitchFamily="18" charset="0"/>
                </a:rPr>
                <a:t>曲辕犁</a:t>
              </a:r>
            </a:p>
          </p:txBody>
        </p:sp>
      </p:grpSp>
      <p:pic>
        <p:nvPicPr>
          <p:cNvPr id="27" name="图片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254" y="2854634"/>
            <a:ext cx="2195175" cy="1540281"/>
          </a:xfrm>
          <a:prstGeom prst="rect">
            <a:avLst/>
          </a:prstGeom>
        </p:spPr>
      </p:pic>
      <p:sp>
        <p:nvSpPr>
          <p:cNvPr id="28" name="文本框 5"/>
          <p:cNvSpPr txBox="1">
            <a:spLocks noChangeArrowheads="1"/>
          </p:cNvSpPr>
          <p:nvPr/>
        </p:nvSpPr>
        <p:spPr bwMode="auto">
          <a:xfrm>
            <a:off x="6896129" y="4530152"/>
            <a:ext cx="1262536" cy="400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6" rIns="91432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</a:rPr>
              <a:t>秧马</a:t>
            </a:r>
          </a:p>
        </p:txBody>
      </p:sp>
      <p:sp>
        <p:nvSpPr>
          <p:cNvPr id="29" name="L 形 28"/>
          <p:cNvSpPr/>
          <p:nvPr/>
        </p:nvSpPr>
        <p:spPr>
          <a:xfrm rot="13173812">
            <a:off x="649945" y="117594"/>
            <a:ext cx="326107" cy="329419"/>
          </a:xfrm>
          <a:prstGeom prst="corner">
            <a:avLst>
              <a:gd name="adj1" fmla="val 16934"/>
              <a:gd name="adj2" fmla="val 17208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zh-CN" altLang="en-US" sz="1400"/>
          </a:p>
        </p:txBody>
      </p:sp>
      <p:sp>
        <p:nvSpPr>
          <p:cNvPr id="22" name="椭圆 21"/>
          <p:cNvSpPr/>
          <p:nvPr/>
        </p:nvSpPr>
        <p:spPr>
          <a:xfrm>
            <a:off x="1108461" y="3507855"/>
            <a:ext cx="1656184" cy="69298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spcCol="0"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072775" y="3440109"/>
            <a:ext cx="115212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dirty="0"/>
              <a:t>复种技术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2" grpId="0" animBg="1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 flipV="1">
            <a:off x="6" y="5"/>
            <a:ext cx="9168289" cy="621007"/>
          </a:xfrm>
          <a:prstGeom prst="rect">
            <a:avLst/>
          </a:prstGeom>
          <a:solidFill>
            <a:srgbClr val="A85008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rgbClr val="C0504D">
                <a:lumMod val="60000"/>
                <a:lumOff val="40000"/>
                <a:alpha val="40000"/>
              </a:srgbClr>
            </a:glow>
          </a:effectLst>
        </p:spPr>
        <p:txBody>
          <a:bodyPr lIns="68547" tIns="34277" rIns="68547" bIns="34277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801370">
              <a:defRPr/>
            </a:pPr>
            <a:endParaRPr lang="zh-CN" altLang="en-US" sz="1500" dirty="0">
              <a:ln>
                <a:solidFill>
                  <a:srgbClr val="660033"/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9512" y="42761"/>
            <a:ext cx="6768752" cy="584771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壹   富庶天下看发展</a:t>
            </a:r>
          </a:p>
        </p:txBody>
      </p:sp>
      <p:sp>
        <p:nvSpPr>
          <p:cNvPr id="5" name="L 形 4"/>
          <p:cNvSpPr/>
          <p:nvPr/>
        </p:nvSpPr>
        <p:spPr>
          <a:xfrm rot="13173812">
            <a:off x="570755" y="112372"/>
            <a:ext cx="430133" cy="419731"/>
          </a:xfrm>
          <a:prstGeom prst="corner">
            <a:avLst>
              <a:gd name="adj1" fmla="val 16934"/>
              <a:gd name="adj2" fmla="val 17208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9"/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 rot="20049179">
            <a:off x="229042" y="1527811"/>
            <a:ext cx="933926" cy="2155508"/>
          </a:xfrm>
          <a:custGeom>
            <a:avLst/>
            <a:gdLst/>
            <a:ahLst/>
            <a:cxnLst>
              <a:cxn ang="0">
                <a:pos x="0" y="84"/>
              </a:cxn>
              <a:cxn ang="0">
                <a:pos x="50" y="134"/>
              </a:cxn>
              <a:cxn ang="0">
                <a:pos x="61" y="133"/>
              </a:cxn>
              <a:cxn ang="0">
                <a:pos x="61" y="148"/>
              </a:cxn>
              <a:cxn ang="0">
                <a:pos x="73" y="154"/>
              </a:cxn>
              <a:cxn ang="0">
                <a:pos x="73" y="278"/>
              </a:cxn>
              <a:cxn ang="0">
                <a:pos x="61" y="284"/>
              </a:cxn>
              <a:cxn ang="0">
                <a:pos x="61" y="377"/>
              </a:cxn>
              <a:cxn ang="0">
                <a:pos x="75" y="392"/>
              </a:cxn>
              <a:cxn ang="0">
                <a:pos x="93" y="392"/>
              </a:cxn>
              <a:cxn ang="0">
                <a:pos x="107" y="377"/>
              </a:cxn>
              <a:cxn ang="0">
                <a:pos x="107" y="357"/>
              </a:cxn>
              <a:cxn ang="0">
                <a:pos x="143" y="357"/>
              </a:cxn>
              <a:cxn ang="0">
                <a:pos x="157" y="343"/>
              </a:cxn>
              <a:cxn ang="0">
                <a:pos x="143" y="329"/>
              </a:cxn>
              <a:cxn ang="0">
                <a:pos x="107" y="329"/>
              </a:cxn>
              <a:cxn ang="0">
                <a:pos x="107" y="321"/>
              </a:cxn>
              <a:cxn ang="0">
                <a:pos x="143" y="321"/>
              </a:cxn>
              <a:cxn ang="0">
                <a:pos x="157" y="307"/>
              </a:cxn>
              <a:cxn ang="0">
                <a:pos x="143" y="293"/>
              </a:cxn>
              <a:cxn ang="0">
                <a:pos x="107" y="293"/>
              </a:cxn>
              <a:cxn ang="0">
                <a:pos x="107" y="283"/>
              </a:cxn>
              <a:cxn ang="0">
                <a:pos x="95" y="277"/>
              </a:cxn>
              <a:cxn ang="0">
                <a:pos x="95" y="156"/>
              </a:cxn>
              <a:cxn ang="0">
                <a:pos x="107" y="150"/>
              </a:cxn>
              <a:cxn ang="0">
                <a:pos x="107" y="133"/>
              </a:cxn>
              <a:cxn ang="0">
                <a:pos x="117" y="134"/>
              </a:cxn>
              <a:cxn ang="0">
                <a:pos x="168" y="84"/>
              </a:cxn>
              <a:cxn ang="0">
                <a:pos x="132" y="36"/>
              </a:cxn>
              <a:cxn ang="0">
                <a:pos x="84" y="0"/>
              </a:cxn>
              <a:cxn ang="0">
                <a:pos x="36" y="36"/>
              </a:cxn>
              <a:cxn ang="0">
                <a:pos x="0" y="84"/>
              </a:cxn>
              <a:cxn ang="0">
                <a:pos x="84" y="31"/>
              </a:cxn>
              <a:cxn ang="0">
                <a:pos x="107" y="54"/>
              </a:cxn>
              <a:cxn ang="0">
                <a:pos x="106" y="62"/>
              </a:cxn>
              <a:cxn ang="0">
                <a:pos x="129" y="87"/>
              </a:cxn>
              <a:cxn ang="0">
                <a:pos x="105" y="111"/>
              </a:cxn>
              <a:cxn ang="0">
                <a:pos x="84" y="100"/>
              </a:cxn>
              <a:cxn ang="0">
                <a:pos x="63" y="111"/>
              </a:cxn>
              <a:cxn ang="0">
                <a:pos x="38" y="87"/>
              </a:cxn>
              <a:cxn ang="0">
                <a:pos x="62" y="62"/>
              </a:cxn>
              <a:cxn ang="0">
                <a:pos x="61" y="54"/>
              </a:cxn>
              <a:cxn ang="0">
                <a:pos x="84" y="31"/>
              </a:cxn>
              <a:cxn ang="0">
                <a:pos x="84" y="31"/>
              </a:cxn>
              <a:cxn ang="0">
                <a:pos x="84" y="31"/>
              </a:cxn>
            </a:cxnLst>
            <a:rect l="0" t="0" r="r" b="b"/>
            <a:pathLst>
              <a:path w="168" h="392">
                <a:moveTo>
                  <a:pt x="0" y="84"/>
                </a:moveTo>
                <a:cubicBezTo>
                  <a:pt x="0" y="112"/>
                  <a:pt x="23" y="134"/>
                  <a:pt x="50" y="134"/>
                </a:cubicBezTo>
                <a:cubicBezTo>
                  <a:pt x="54" y="134"/>
                  <a:pt x="57" y="134"/>
                  <a:pt x="61" y="133"/>
                </a:cubicBezTo>
                <a:cubicBezTo>
                  <a:pt x="61" y="148"/>
                  <a:pt x="61" y="148"/>
                  <a:pt x="61" y="148"/>
                </a:cubicBezTo>
                <a:cubicBezTo>
                  <a:pt x="73" y="154"/>
                  <a:pt x="73" y="154"/>
                  <a:pt x="73" y="154"/>
                </a:cubicBezTo>
                <a:cubicBezTo>
                  <a:pt x="73" y="278"/>
                  <a:pt x="73" y="278"/>
                  <a:pt x="73" y="278"/>
                </a:cubicBezTo>
                <a:cubicBezTo>
                  <a:pt x="61" y="284"/>
                  <a:pt x="61" y="284"/>
                  <a:pt x="61" y="284"/>
                </a:cubicBezTo>
                <a:cubicBezTo>
                  <a:pt x="61" y="377"/>
                  <a:pt x="61" y="377"/>
                  <a:pt x="61" y="377"/>
                </a:cubicBezTo>
                <a:cubicBezTo>
                  <a:pt x="61" y="385"/>
                  <a:pt x="67" y="392"/>
                  <a:pt x="75" y="392"/>
                </a:cubicBezTo>
                <a:cubicBezTo>
                  <a:pt x="93" y="392"/>
                  <a:pt x="93" y="392"/>
                  <a:pt x="93" y="392"/>
                </a:cubicBezTo>
                <a:cubicBezTo>
                  <a:pt x="101" y="392"/>
                  <a:pt x="107" y="385"/>
                  <a:pt x="107" y="377"/>
                </a:cubicBezTo>
                <a:cubicBezTo>
                  <a:pt x="107" y="357"/>
                  <a:pt x="107" y="357"/>
                  <a:pt x="107" y="357"/>
                </a:cubicBezTo>
                <a:cubicBezTo>
                  <a:pt x="143" y="357"/>
                  <a:pt x="143" y="357"/>
                  <a:pt x="143" y="357"/>
                </a:cubicBezTo>
                <a:cubicBezTo>
                  <a:pt x="150" y="357"/>
                  <a:pt x="157" y="350"/>
                  <a:pt x="157" y="343"/>
                </a:cubicBezTo>
                <a:cubicBezTo>
                  <a:pt x="157" y="335"/>
                  <a:pt x="150" y="329"/>
                  <a:pt x="143" y="329"/>
                </a:cubicBezTo>
                <a:cubicBezTo>
                  <a:pt x="107" y="329"/>
                  <a:pt x="107" y="329"/>
                  <a:pt x="107" y="329"/>
                </a:cubicBezTo>
                <a:cubicBezTo>
                  <a:pt x="107" y="321"/>
                  <a:pt x="107" y="321"/>
                  <a:pt x="107" y="321"/>
                </a:cubicBezTo>
                <a:cubicBezTo>
                  <a:pt x="143" y="321"/>
                  <a:pt x="143" y="321"/>
                  <a:pt x="143" y="321"/>
                </a:cubicBezTo>
                <a:cubicBezTo>
                  <a:pt x="150" y="321"/>
                  <a:pt x="157" y="314"/>
                  <a:pt x="157" y="307"/>
                </a:cubicBezTo>
                <a:cubicBezTo>
                  <a:pt x="157" y="299"/>
                  <a:pt x="150" y="293"/>
                  <a:pt x="143" y="293"/>
                </a:cubicBezTo>
                <a:cubicBezTo>
                  <a:pt x="107" y="293"/>
                  <a:pt x="107" y="293"/>
                  <a:pt x="107" y="293"/>
                </a:cubicBezTo>
                <a:cubicBezTo>
                  <a:pt x="107" y="283"/>
                  <a:pt x="107" y="283"/>
                  <a:pt x="107" y="283"/>
                </a:cubicBezTo>
                <a:cubicBezTo>
                  <a:pt x="95" y="277"/>
                  <a:pt x="95" y="277"/>
                  <a:pt x="95" y="277"/>
                </a:cubicBezTo>
                <a:cubicBezTo>
                  <a:pt x="95" y="156"/>
                  <a:pt x="95" y="156"/>
                  <a:pt x="95" y="156"/>
                </a:cubicBezTo>
                <a:cubicBezTo>
                  <a:pt x="107" y="150"/>
                  <a:pt x="107" y="150"/>
                  <a:pt x="107" y="150"/>
                </a:cubicBezTo>
                <a:cubicBezTo>
                  <a:pt x="107" y="133"/>
                  <a:pt x="107" y="133"/>
                  <a:pt x="107" y="133"/>
                </a:cubicBezTo>
                <a:cubicBezTo>
                  <a:pt x="110" y="134"/>
                  <a:pt x="114" y="134"/>
                  <a:pt x="117" y="134"/>
                </a:cubicBezTo>
                <a:cubicBezTo>
                  <a:pt x="145" y="134"/>
                  <a:pt x="168" y="112"/>
                  <a:pt x="168" y="84"/>
                </a:cubicBezTo>
                <a:cubicBezTo>
                  <a:pt x="168" y="61"/>
                  <a:pt x="153" y="42"/>
                  <a:pt x="132" y="36"/>
                </a:cubicBezTo>
                <a:cubicBezTo>
                  <a:pt x="126" y="15"/>
                  <a:pt x="107" y="0"/>
                  <a:pt x="84" y="0"/>
                </a:cubicBezTo>
                <a:cubicBezTo>
                  <a:pt x="61" y="0"/>
                  <a:pt x="42" y="15"/>
                  <a:pt x="36" y="36"/>
                </a:cubicBezTo>
                <a:cubicBezTo>
                  <a:pt x="15" y="42"/>
                  <a:pt x="0" y="61"/>
                  <a:pt x="0" y="84"/>
                </a:cubicBezTo>
                <a:close/>
                <a:moveTo>
                  <a:pt x="84" y="31"/>
                </a:moveTo>
                <a:cubicBezTo>
                  <a:pt x="97" y="31"/>
                  <a:pt x="107" y="41"/>
                  <a:pt x="107" y="54"/>
                </a:cubicBezTo>
                <a:cubicBezTo>
                  <a:pt x="107" y="57"/>
                  <a:pt x="106" y="59"/>
                  <a:pt x="106" y="62"/>
                </a:cubicBezTo>
                <a:cubicBezTo>
                  <a:pt x="119" y="62"/>
                  <a:pt x="129" y="73"/>
                  <a:pt x="129" y="87"/>
                </a:cubicBezTo>
                <a:cubicBezTo>
                  <a:pt x="129" y="100"/>
                  <a:pt x="118" y="111"/>
                  <a:pt x="105" y="111"/>
                </a:cubicBezTo>
                <a:cubicBezTo>
                  <a:pt x="96" y="111"/>
                  <a:pt x="88" y="107"/>
                  <a:pt x="84" y="100"/>
                </a:cubicBezTo>
                <a:cubicBezTo>
                  <a:pt x="79" y="107"/>
                  <a:pt x="72" y="111"/>
                  <a:pt x="63" y="111"/>
                </a:cubicBezTo>
                <a:cubicBezTo>
                  <a:pt x="49" y="111"/>
                  <a:pt x="38" y="100"/>
                  <a:pt x="38" y="87"/>
                </a:cubicBezTo>
                <a:cubicBezTo>
                  <a:pt x="38" y="73"/>
                  <a:pt x="49" y="62"/>
                  <a:pt x="62" y="62"/>
                </a:cubicBezTo>
                <a:cubicBezTo>
                  <a:pt x="61" y="59"/>
                  <a:pt x="61" y="57"/>
                  <a:pt x="61" y="54"/>
                </a:cubicBezTo>
                <a:cubicBezTo>
                  <a:pt x="61" y="41"/>
                  <a:pt x="71" y="31"/>
                  <a:pt x="84" y="31"/>
                </a:cubicBezTo>
                <a:close/>
                <a:moveTo>
                  <a:pt x="84" y="31"/>
                </a:moveTo>
                <a:cubicBezTo>
                  <a:pt x="84" y="31"/>
                  <a:pt x="84" y="31"/>
                  <a:pt x="84" y="31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lIns="68573" tIns="34289" rIns="68573" bIns="34289"/>
          <a:lstStyle/>
          <a:p>
            <a:pPr defTabSz="685800">
              <a:defRPr/>
            </a:pPr>
            <a:endParaRPr lang="en-US" sz="140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7" name="Oval 9"/>
          <p:cNvSpPr/>
          <p:nvPr>
            <p:custDataLst>
              <p:tags r:id="rId2"/>
            </p:custDataLst>
          </p:nvPr>
        </p:nvSpPr>
        <p:spPr>
          <a:xfrm rot="17768449">
            <a:off x="898177" y="2232184"/>
            <a:ext cx="149066" cy="1490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anchor="ctr"/>
          <a:lstStyle/>
          <a:p>
            <a:pPr algn="ctr" defTabSz="685800">
              <a:defRPr/>
            </a:pPr>
            <a:endParaRPr lang="en-US" sz="1400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8" name="Oval 15"/>
          <p:cNvSpPr/>
          <p:nvPr>
            <p:custDataLst>
              <p:tags r:id="rId3"/>
            </p:custDataLst>
          </p:nvPr>
        </p:nvSpPr>
        <p:spPr>
          <a:xfrm rot="16340877">
            <a:off x="1063912" y="1962628"/>
            <a:ext cx="149066" cy="1490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anchor="ctr"/>
          <a:lstStyle/>
          <a:p>
            <a:pPr algn="ctr" defTabSz="685800">
              <a:defRPr/>
            </a:pPr>
            <a:endParaRPr lang="en-US" sz="1400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9" name="Oval 21"/>
          <p:cNvSpPr/>
          <p:nvPr>
            <p:custDataLst>
              <p:tags r:id="rId4"/>
            </p:custDataLst>
          </p:nvPr>
        </p:nvSpPr>
        <p:spPr>
          <a:xfrm rot="15146288">
            <a:off x="989611" y="1682116"/>
            <a:ext cx="148590" cy="1490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anchor="ctr"/>
          <a:lstStyle/>
          <a:p>
            <a:pPr algn="ctr" defTabSz="685800">
              <a:defRPr/>
            </a:pPr>
            <a:endParaRPr lang="en-US" sz="1400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" name="Freeform 9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 rot="20049179">
            <a:off x="326061" y="1576953"/>
            <a:ext cx="1088375" cy="2573676"/>
          </a:xfrm>
          <a:custGeom>
            <a:avLst/>
            <a:gdLst/>
            <a:ahLst/>
            <a:cxnLst>
              <a:cxn ang="0">
                <a:pos x="0" y="84"/>
              </a:cxn>
              <a:cxn ang="0">
                <a:pos x="50" y="134"/>
              </a:cxn>
              <a:cxn ang="0">
                <a:pos x="61" y="133"/>
              </a:cxn>
              <a:cxn ang="0">
                <a:pos x="61" y="148"/>
              </a:cxn>
              <a:cxn ang="0">
                <a:pos x="73" y="154"/>
              </a:cxn>
              <a:cxn ang="0">
                <a:pos x="73" y="278"/>
              </a:cxn>
              <a:cxn ang="0">
                <a:pos x="61" y="284"/>
              </a:cxn>
              <a:cxn ang="0">
                <a:pos x="61" y="377"/>
              </a:cxn>
              <a:cxn ang="0">
                <a:pos x="75" y="392"/>
              </a:cxn>
              <a:cxn ang="0">
                <a:pos x="93" y="392"/>
              </a:cxn>
              <a:cxn ang="0">
                <a:pos x="107" y="377"/>
              </a:cxn>
              <a:cxn ang="0">
                <a:pos x="107" y="357"/>
              </a:cxn>
              <a:cxn ang="0">
                <a:pos x="143" y="357"/>
              </a:cxn>
              <a:cxn ang="0">
                <a:pos x="157" y="343"/>
              </a:cxn>
              <a:cxn ang="0">
                <a:pos x="143" y="329"/>
              </a:cxn>
              <a:cxn ang="0">
                <a:pos x="107" y="329"/>
              </a:cxn>
              <a:cxn ang="0">
                <a:pos x="107" y="321"/>
              </a:cxn>
              <a:cxn ang="0">
                <a:pos x="143" y="321"/>
              </a:cxn>
              <a:cxn ang="0">
                <a:pos x="157" y="307"/>
              </a:cxn>
              <a:cxn ang="0">
                <a:pos x="143" y="293"/>
              </a:cxn>
              <a:cxn ang="0">
                <a:pos x="107" y="293"/>
              </a:cxn>
              <a:cxn ang="0">
                <a:pos x="107" y="283"/>
              </a:cxn>
              <a:cxn ang="0">
                <a:pos x="95" y="277"/>
              </a:cxn>
              <a:cxn ang="0">
                <a:pos x="95" y="156"/>
              </a:cxn>
              <a:cxn ang="0">
                <a:pos x="107" y="150"/>
              </a:cxn>
              <a:cxn ang="0">
                <a:pos x="107" y="133"/>
              </a:cxn>
              <a:cxn ang="0">
                <a:pos x="117" y="134"/>
              </a:cxn>
              <a:cxn ang="0">
                <a:pos x="168" y="84"/>
              </a:cxn>
              <a:cxn ang="0">
                <a:pos x="132" y="36"/>
              </a:cxn>
              <a:cxn ang="0">
                <a:pos x="84" y="0"/>
              </a:cxn>
              <a:cxn ang="0">
                <a:pos x="36" y="36"/>
              </a:cxn>
              <a:cxn ang="0">
                <a:pos x="0" y="84"/>
              </a:cxn>
              <a:cxn ang="0">
                <a:pos x="84" y="31"/>
              </a:cxn>
              <a:cxn ang="0">
                <a:pos x="107" y="54"/>
              </a:cxn>
              <a:cxn ang="0">
                <a:pos x="106" y="62"/>
              </a:cxn>
              <a:cxn ang="0">
                <a:pos x="129" y="87"/>
              </a:cxn>
              <a:cxn ang="0">
                <a:pos x="105" y="111"/>
              </a:cxn>
              <a:cxn ang="0">
                <a:pos x="84" y="100"/>
              </a:cxn>
              <a:cxn ang="0">
                <a:pos x="63" y="111"/>
              </a:cxn>
              <a:cxn ang="0">
                <a:pos x="38" y="87"/>
              </a:cxn>
              <a:cxn ang="0">
                <a:pos x="62" y="62"/>
              </a:cxn>
              <a:cxn ang="0">
                <a:pos x="61" y="54"/>
              </a:cxn>
              <a:cxn ang="0">
                <a:pos x="84" y="31"/>
              </a:cxn>
              <a:cxn ang="0">
                <a:pos x="84" y="31"/>
              </a:cxn>
              <a:cxn ang="0">
                <a:pos x="84" y="31"/>
              </a:cxn>
            </a:cxnLst>
            <a:rect l="0" t="0" r="r" b="b"/>
            <a:pathLst>
              <a:path w="168" h="392">
                <a:moveTo>
                  <a:pt x="0" y="84"/>
                </a:moveTo>
                <a:cubicBezTo>
                  <a:pt x="0" y="112"/>
                  <a:pt x="23" y="134"/>
                  <a:pt x="50" y="134"/>
                </a:cubicBezTo>
                <a:cubicBezTo>
                  <a:pt x="54" y="134"/>
                  <a:pt x="57" y="134"/>
                  <a:pt x="61" y="133"/>
                </a:cubicBezTo>
                <a:cubicBezTo>
                  <a:pt x="61" y="148"/>
                  <a:pt x="61" y="148"/>
                  <a:pt x="61" y="148"/>
                </a:cubicBezTo>
                <a:cubicBezTo>
                  <a:pt x="73" y="154"/>
                  <a:pt x="73" y="154"/>
                  <a:pt x="73" y="154"/>
                </a:cubicBezTo>
                <a:cubicBezTo>
                  <a:pt x="73" y="278"/>
                  <a:pt x="73" y="278"/>
                  <a:pt x="73" y="278"/>
                </a:cubicBezTo>
                <a:cubicBezTo>
                  <a:pt x="61" y="284"/>
                  <a:pt x="61" y="284"/>
                  <a:pt x="61" y="284"/>
                </a:cubicBezTo>
                <a:cubicBezTo>
                  <a:pt x="61" y="377"/>
                  <a:pt x="61" y="377"/>
                  <a:pt x="61" y="377"/>
                </a:cubicBezTo>
                <a:cubicBezTo>
                  <a:pt x="61" y="385"/>
                  <a:pt x="67" y="392"/>
                  <a:pt x="75" y="392"/>
                </a:cubicBezTo>
                <a:cubicBezTo>
                  <a:pt x="93" y="392"/>
                  <a:pt x="93" y="392"/>
                  <a:pt x="93" y="392"/>
                </a:cubicBezTo>
                <a:cubicBezTo>
                  <a:pt x="101" y="392"/>
                  <a:pt x="107" y="385"/>
                  <a:pt x="107" y="377"/>
                </a:cubicBezTo>
                <a:cubicBezTo>
                  <a:pt x="107" y="357"/>
                  <a:pt x="107" y="357"/>
                  <a:pt x="107" y="357"/>
                </a:cubicBezTo>
                <a:cubicBezTo>
                  <a:pt x="143" y="357"/>
                  <a:pt x="143" y="357"/>
                  <a:pt x="143" y="357"/>
                </a:cubicBezTo>
                <a:cubicBezTo>
                  <a:pt x="150" y="357"/>
                  <a:pt x="157" y="350"/>
                  <a:pt x="157" y="343"/>
                </a:cubicBezTo>
                <a:cubicBezTo>
                  <a:pt x="157" y="335"/>
                  <a:pt x="150" y="329"/>
                  <a:pt x="143" y="329"/>
                </a:cubicBezTo>
                <a:cubicBezTo>
                  <a:pt x="107" y="329"/>
                  <a:pt x="107" y="329"/>
                  <a:pt x="107" y="329"/>
                </a:cubicBezTo>
                <a:cubicBezTo>
                  <a:pt x="107" y="321"/>
                  <a:pt x="107" y="321"/>
                  <a:pt x="107" y="321"/>
                </a:cubicBezTo>
                <a:cubicBezTo>
                  <a:pt x="143" y="321"/>
                  <a:pt x="143" y="321"/>
                  <a:pt x="143" y="321"/>
                </a:cubicBezTo>
                <a:cubicBezTo>
                  <a:pt x="150" y="321"/>
                  <a:pt x="157" y="314"/>
                  <a:pt x="157" y="307"/>
                </a:cubicBezTo>
                <a:cubicBezTo>
                  <a:pt x="157" y="299"/>
                  <a:pt x="150" y="293"/>
                  <a:pt x="143" y="293"/>
                </a:cubicBezTo>
                <a:cubicBezTo>
                  <a:pt x="107" y="293"/>
                  <a:pt x="107" y="293"/>
                  <a:pt x="107" y="293"/>
                </a:cubicBezTo>
                <a:cubicBezTo>
                  <a:pt x="107" y="283"/>
                  <a:pt x="107" y="283"/>
                  <a:pt x="107" y="283"/>
                </a:cubicBezTo>
                <a:cubicBezTo>
                  <a:pt x="95" y="277"/>
                  <a:pt x="95" y="277"/>
                  <a:pt x="95" y="277"/>
                </a:cubicBezTo>
                <a:cubicBezTo>
                  <a:pt x="95" y="156"/>
                  <a:pt x="95" y="156"/>
                  <a:pt x="95" y="156"/>
                </a:cubicBezTo>
                <a:cubicBezTo>
                  <a:pt x="107" y="150"/>
                  <a:pt x="107" y="150"/>
                  <a:pt x="107" y="150"/>
                </a:cubicBezTo>
                <a:cubicBezTo>
                  <a:pt x="107" y="133"/>
                  <a:pt x="107" y="133"/>
                  <a:pt x="107" y="133"/>
                </a:cubicBezTo>
                <a:cubicBezTo>
                  <a:pt x="110" y="134"/>
                  <a:pt x="114" y="134"/>
                  <a:pt x="117" y="134"/>
                </a:cubicBezTo>
                <a:cubicBezTo>
                  <a:pt x="145" y="134"/>
                  <a:pt x="168" y="112"/>
                  <a:pt x="168" y="84"/>
                </a:cubicBezTo>
                <a:cubicBezTo>
                  <a:pt x="168" y="61"/>
                  <a:pt x="153" y="42"/>
                  <a:pt x="132" y="36"/>
                </a:cubicBezTo>
                <a:cubicBezTo>
                  <a:pt x="126" y="15"/>
                  <a:pt x="107" y="0"/>
                  <a:pt x="84" y="0"/>
                </a:cubicBezTo>
                <a:cubicBezTo>
                  <a:pt x="61" y="0"/>
                  <a:pt x="42" y="15"/>
                  <a:pt x="36" y="36"/>
                </a:cubicBezTo>
                <a:cubicBezTo>
                  <a:pt x="15" y="42"/>
                  <a:pt x="0" y="61"/>
                  <a:pt x="0" y="84"/>
                </a:cubicBezTo>
                <a:close/>
                <a:moveTo>
                  <a:pt x="84" y="31"/>
                </a:moveTo>
                <a:cubicBezTo>
                  <a:pt x="97" y="31"/>
                  <a:pt x="107" y="41"/>
                  <a:pt x="107" y="54"/>
                </a:cubicBezTo>
                <a:cubicBezTo>
                  <a:pt x="107" y="57"/>
                  <a:pt x="106" y="59"/>
                  <a:pt x="106" y="62"/>
                </a:cubicBezTo>
                <a:cubicBezTo>
                  <a:pt x="119" y="62"/>
                  <a:pt x="129" y="73"/>
                  <a:pt x="129" y="87"/>
                </a:cubicBezTo>
                <a:cubicBezTo>
                  <a:pt x="129" y="100"/>
                  <a:pt x="118" y="111"/>
                  <a:pt x="105" y="111"/>
                </a:cubicBezTo>
                <a:cubicBezTo>
                  <a:pt x="96" y="111"/>
                  <a:pt x="88" y="107"/>
                  <a:pt x="84" y="100"/>
                </a:cubicBezTo>
                <a:cubicBezTo>
                  <a:pt x="79" y="107"/>
                  <a:pt x="72" y="111"/>
                  <a:pt x="63" y="111"/>
                </a:cubicBezTo>
                <a:cubicBezTo>
                  <a:pt x="49" y="111"/>
                  <a:pt x="38" y="100"/>
                  <a:pt x="38" y="87"/>
                </a:cubicBezTo>
                <a:cubicBezTo>
                  <a:pt x="38" y="73"/>
                  <a:pt x="49" y="62"/>
                  <a:pt x="62" y="62"/>
                </a:cubicBezTo>
                <a:cubicBezTo>
                  <a:pt x="61" y="59"/>
                  <a:pt x="61" y="57"/>
                  <a:pt x="61" y="54"/>
                </a:cubicBezTo>
                <a:cubicBezTo>
                  <a:pt x="61" y="41"/>
                  <a:pt x="71" y="31"/>
                  <a:pt x="84" y="31"/>
                </a:cubicBezTo>
                <a:close/>
                <a:moveTo>
                  <a:pt x="84" y="31"/>
                </a:moveTo>
                <a:cubicBezTo>
                  <a:pt x="84" y="31"/>
                  <a:pt x="84" y="31"/>
                  <a:pt x="84" y="31"/>
                </a:cubicBezTo>
              </a:path>
            </a:pathLst>
          </a:custGeom>
          <a:solidFill>
            <a:srgbClr val="FFC000"/>
          </a:solidFill>
          <a:ln w="9525">
            <a:noFill/>
            <a:round/>
          </a:ln>
        </p:spPr>
        <p:txBody>
          <a:bodyPr lIns="91432" tIns="45716" rIns="91432" bIns="45716"/>
          <a:lstStyle/>
          <a:p>
            <a:pPr>
              <a:defRPr/>
            </a:pPr>
            <a:endParaRPr lang="en-US" ker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1" name="Rounded Rectangle 19"/>
          <p:cNvSpPr/>
          <p:nvPr>
            <p:custDataLst>
              <p:tags r:id="rId6"/>
            </p:custDataLst>
          </p:nvPr>
        </p:nvSpPr>
        <p:spPr bwMode="auto">
          <a:xfrm rot="20546288">
            <a:off x="1387507" y="1417169"/>
            <a:ext cx="1243919" cy="536549"/>
          </a:xfrm>
          <a:prstGeom prst="roundRect">
            <a:avLst/>
          </a:prstGeom>
          <a:solidFill>
            <a:srgbClr val="CD5A7C"/>
          </a:solidFill>
          <a:ln w="9525">
            <a:noFill/>
            <a:round/>
          </a:ln>
        </p:spPr>
        <p:txBody>
          <a:bodyPr lIns="91432" tIns="45716" rIns="91432" bIns="45716" anchor="ctr"/>
          <a:lstStyle/>
          <a:p>
            <a:pPr algn="ctr">
              <a:defRPr/>
            </a:pPr>
            <a:endParaRPr lang="en-US" b="1" kern="0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2" name="Rounded Rectangle 22"/>
          <p:cNvSpPr/>
          <p:nvPr>
            <p:custDataLst>
              <p:tags r:id="rId7"/>
            </p:custDataLst>
          </p:nvPr>
        </p:nvSpPr>
        <p:spPr>
          <a:xfrm rot="15146288" flipH="1">
            <a:off x="1058779" y="1837308"/>
            <a:ext cx="52454" cy="661829"/>
          </a:xfrm>
          <a:prstGeom prst="roundRect">
            <a:avLst>
              <a:gd name="adj" fmla="val 38542"/>
            </a:avLst>
          </a:prstGeom>
          <a:gradFill>
            <a:gsLst>
              <a:gs pos="2000">
                <a:srgbClr val="000000">
                  <a:lumMod val="50000"/>
                  <a:lumOff val="50000"/>
                </a:srgbClr>
              </a:gs>
              <a:gs pos="100000">
                <a:srgbClr val="000000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91432" tIns="45716" rIns="91432" bIns="45716" anchor="ctr"/>
          <a:lstStyle/>
          <a:p>
            <a:pPr algn="ctr">
              <a:defRPr/>
            </a:pPr>
            <a:endParaRPr lang="en-US" kern="0" dirty="0">
              <a:solidFill>
                <a:srgbClr val="000000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20450431">
            <a:off x="1582781" y="1467389"/>
            <a:ext cx="922795" cy="461661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农业</a:t>
            </a:r>
          </a:p>
        </p:txBody>
      </p:sp>
      <p:sp>
        <p:nvSpPr>
          <p:cNvPr id="14" name="Rounded Rectangle 13"/>
          <p:cNvSpPr/>
          <p:nvPr>
            <p:custDataLst>
              <p:tags r:id="rId8"/>
            </p:custDataLst>
          </p:nvPr>
        </p:nvSpPr>
        <p:spPr bwMode="auto">
          <a:xfrm rot="140878">
            <a:off x="1380591" y="2143306"/>
            <a:ext cx="1409665" cy="618287"/>
          </a:xfrm>
          <a:prstGeom prst="roundRect">
            <a:avLst/>
          </a:prstGeom>
          <a:solidFill>
            <a:srgbClr val="A26DC9"/>
          </a:solidFill>
          <a:ln w="9525">
            <a:noFill/>
            <a:round/>
          </a:ln>
        </p:spPr>
        <p:txBody>
          <a:bodyPr lIns="91432" tIns="45716" rIns="91432" bIns="45716" anchor="ctr"/>
          <a:lstStyle/>
          <a:p>
            <a:pPr algn="ctr">
              <a:defRPr/>
            </a:pPr>
            <a:endParaRPr lang="en-US" b="1" kern="0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5" name="Rounded Rectangle 16"/>
          <p:cNvSpPr/>
          <p:nvPr>
            <p:custDataLst>
              <p:tags r:id="rId9"/>
            </p:custDataLst>
          </p:nvPr>
        </p:nvSpPr>
        <p:spPr>
          <a:xfrm rot="16340877">
            <a:off x="1065911" y="2118959"/>
            <a:ext cx="70221" cy="618174"/>
          </a:xfrm>
          <a:prstGeom prst="roundRect">
            <a:avLst>
              <a:gd name="adj" fmla="val 38542"/>
            </a:avLst>
          </a:prstGeom>
          <a:gradFill>
            <a:gsLst>
              <a:gs pos="2000">
                <a:srgbClr val="000000">
                  <a:lumMod val="50000"/>
                  <a:lumOff val="50000"/>
                </a:srgbClr>
              </a:gs>
              <a:gs pos="100000">
                <a:srgbClr val="000000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91432" tIns="45716" rIns="91432" bIns="45716" anchor="ctr"/>
          <a:lstStyle/>
          <a:p>
            <a:pPr algn="ctr">
              <a:defRPr/>
            </a:pPr>
            <a:endParaRPr lang="en-US" kern="0" dirty="0">
              <a:solidFill>
                <a:srgbClr val="000000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58797" y="2244962"/>
            <a:ext cx="1205106" cy="461661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>
              <a:defRPr/>
            </a:pPr>
            <a:r>
              <a:rPr lang="zh-CN" altLang="en-US" sz="2400" b="1" kern="0" dirty="0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手工业</a:t>
            </a:r>
          </a:p>
        </p:txBody>
      </p:sp>
      <p:sp>
        <p:nvSpPr>
          <p:cNvPr id="19" name="TextBox 18"/>
          <p:cNvSpPr txBox="1"/>
          <p:nvPr/>
        </p:nvSpPr>
        <p:spPr>
          <a:xfrm rot="1860223">
            <a:off x="1363269" y="2931797"/>
            <a:ext cx="922795" cy="461661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商业</a:t>
            </a:r>
          </a:p>
        </p:txBody>
      </p:sp>
      <p:grpSp>
        <p:nvGrpSpPr>
          <p:cNvPr id="20" name="组合 19"/>
          <p:cNvGrpSpPr/>
          <p:nvPr>
            <p:custDataLst>
              <p:tags r:id="rId10"/>
            </p:custDataLst>
          </p:nvPr>
        </p:nvGrpSpPr>
        <p:grpSpPr>
          <a:xfrm>
            <a:off x="3096916" y="1316809"/>
            <a:ext cx="438723" cy="473843"/>
            <a:chOff x="7549402" y="1244356"/>
            <a:chExt cx="638175" cy="638175"/>
          </a:xfrm>
          <a:solidFill>
            <a:srgbClr val="CD5A7C">
              <a:lumMod val="60000"/>
              <a:lumOff val="40000"/>
            </a:srgbClr>
          </a:solidFill>
        </p:grpSpPr>
        <p:sp>
          <p:nvSpPr>
            <p:cNvPr id="21" name="Oval 54"/>
            <p:cNvSpPr/>
            <p:nvPr>
              <p:custDataLst>
                <p:tags r:id="rId14"/>
              </p:custDataLst>
            </p:nvPr>
          </p:nvSpPr>
          <p:spPr>
            <a:xfrm>
              <a:off x="7549402" y="1244356"/>
              <a:ext cx="638175" cy="63817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任意多边形 21"/>
            <p:cNvSpPr/>
            <p:nvPr>
              <p:custDataLst>
                <p:tags r:id="rId15"/>
              </p:custDataLst>
            </p:nvPr>
          </p:nvSpPr>
          <p:spPr bwMode="auto">
            <a:xfrm>
              <a:off x="7655764" y="1347544"/>
              <a:ext cx="398463" cy="358775"/>
            </a:xfrm>
            <a:custGeom>
              <a:avLst/>
              <a:gdLst>
                <a:gd name="connsiteX0" fmla="*/ 75665 w 398463"/>
                <a:gd name="connsiteY0" fmla="*/ 195262 h 358775"/>
                <a:gd name="connsiteX1" fmla="*/ 146050 w 398463"/>
                <a:gd name="connsiteY1" fmla="*/ 295480 h 358775"/>
                <a:gd name="connsiteX2" fmla="*/ 116136 w 398463"/>
                <a:gd name="connsiteY2" fmla="*/ 295480 h 358775"/>
                <a:gd name="connsiteX3" fmla="*/ 116136 w 398463"/>
                <a:gd name="connsiteY3" fmla="*/ 358775 h 358775"/>
                <a:gd name="connsiteX4" fmla="*/ 29914 w 398463"/>
                <a:gd name="connsiteY4" fmla="*/ 358775 h 358775"/>
                <a:gd name="connsiteX5" fmla="*/ 29914 w 398463"/>
                <a:gd name="connsiteY5" fmla="*/ 295480 h 358775"/>
                <a:gd name="connsiteX6" fmla="*/ 0 w 398463"/>
                <a:gd name="connsiteY6" fmla="*/ 295480 h 358775"/>
                <a:gd name="connsiteX7" fmla="*/ 200255 w 398463"/>
                <a:gd name="connsiteY7" fmla="*/ 95250 h 358775"/>
                <a:gd name="connsiteX8" fmla="*/ 269875 w 398463"/>
                <a:gd name="connsiteY8" fmla="*/ 200660 h 358775"/>
                <a:gd name="connsiteX9" fmla="*/ 240287 w 398463"/>
                <a:gd name="connsiteY9" fmla="*/ 200660 h 358775"/>
                <a:gd name="connsiteX10" fmla="*/ 240287 w 398463"/>
                <a:gd name="connsiteY10" fmla="*/ 358775 h 358775"/>
                <a:gd name="connsiteX11" fmla="*/ 158483 w 398463"/>
                <a:gd name="connsiteY11" fmla="*/ 358775 h 358775"/>
                <a:gd name="connsiteX12" fmla="*/ 158483 w 398463"/>
                <a:gd name="connsiteY12" fmla="*/ 200660 h 358775"/>
                <a:gd name="connsiteX13" fmla="*/ 125413 w 398463"/>
                <a:gd name="connsiteY13" fmla="*/ 200660 h 358775"/>
                <a:gd name="connsiteX14" fmla="*/ 328078 w 398463"/>
                <a:gd name="connsiteY14" fmla="*/ 0 h 358775"/>
                <a:gd name="connsiteX15" fmla="*/ 398463 w 398463"/>
                <a:gd name="connsiteY15" fmla="*/ 100246 h 358775"/>
                <a:gd name="connsiteX16" fmla="*/ 370309 w 398463"/>
                <a:gd name="connsiteY16" fmla="*/ 100246 h 358775"/>
                <a:gd name="connsiteX17" fmla="*/ 370309 w 398463"/>
                <a:gd name="connsiteY17" fmla="*/ 358775 h 358775"/>
                <a:gd name="connsiteX18" fmla="*/ 282327 w 398463"/>
                <a:gd name="connsiteY18" fmla="*/ 358775 h 358775"/>
                <a:gd name="connsiteX19" fmla="*/ 282327 w 398463"/>
                <a:gd name="connsiteY19" fmla="*/ 100246 h 358775"/>
                <a:gd name="connsiteX20" fmla="*/ 252413 w 398463"/>
                <a:gd name="connsiteY20" fmla="*/ 100246 h 358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8463" h="358775">
                  <a:moveTo>
                    <a:pt x="75665" y="195262"/>
                  </a:moveTo>
                  <a:lnTo>
                    <a:pt x="146050" y="295480"/>
                  </a:lnTo>
                  <a:lnTo>
                    <a:pt x="116136" y="295480"/>
                  </a:lnTo>
                  <a:lnTo>
                    <a:pt x="116136" y="358775"/>
                  </a:lnTo>
                  <a:lnTo>
                    <a:pt x="29914" y="358775"/>
                  </a:lnTo>
                  <a:lnTo>
                    <a:pt x="29914" y="295480"/>
                  </a:lnTo>
                  <a:lnTo>
                    <a:pt x="0" y="295480"/>
                  </a:lnTo>
                  <a:close/>
                  <a:moveTo>
                    <a:pt x="200255" y="95250"/>
                  </a:moveTo>
                  <a:lnTo>
                    <a:pt x="269875" y="200660"/>
                  </a:lnTo>
                  <a:lnTo>
                    <a:pt x="240287" y="200660"/>
                  </a:lnTo>
                  <a:lnTo>
                    <a:pt x="240287" y="358775"/>
                  </a:lnTo>
                  <a:lnTo>
                    <a:pt x="158483" y="358775"/>
                  </a:lnTo>
                  <a:lnTo>
                    <a:pt x="158483" y="200660"/>
                  </a:lnTo>
                  <a:lnTo>
                    <a:pt x="125413" y="200660"/>
                  </a:lnTo>
                  <a:close/>
                  <a:moveTo>
                    <a:pt x="328078" y="0"/>
                  </a:moveTo>
                  <a:lnTo>
                    <a:pt x="398463" y="100246"/>
                  </a:lnTo>
                  <a:lnTo>
                    <a:pt x="370309" y="100246"/>
                  </a:lnTo>
                  <a:lnTo>
                    <a:pt x="370309" y="358775"/>
                  </a:lnTo>
                  <a:lnTo>
                    <a:pt x="282327" y="358775"/>
                  </a:lnTo>
                  <a:lnTo>
                    <a:pt x="282327" y="100246"/>
                  </a:lnTo>
                  <a:lnTo>
                    <a:pt x="252413" y="1002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>
              <a:noAutofit/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23" name="组合 22"/>
          <p:cNvGrpSpPr/>
          <p:nvPr>
            <p:custDataLst>
              <p:tags r:id="rId11"/>
            </p:custDataLst>
          </p:nvPr>
        </p:nvGrpSpPr>
        <p:grpSpPr>
          <a:xfrm>
            <a:off x="3077635" y="2288993"/>
            <a:ext cx="503234" cy="471237"/>
            <a:chOff x="7549402" y="2165822"/>
            <a:chExt cx="638175" cy="638175"/>
          </a:xfrm>
          <a:solidFill>
            <a:srgbClr val="A26DC9">
              <a:lumMod val="60000"/>
              <a:lumOff val="40000"/>
            </a:srgbClr>
          </a:solidFill>
        </p:grpSpPr>
        <p:sp>
          <p:nvSpPr>
            <p:cNvPr id="24" name="Oval 56"/>
            <p:cNvSpPr/>
            <p:nvPr>
              <p:custDataLst>
                <p:tags r:id="rId12"/>
              </p:custDataLst>
            </p:nvPr>
          </p:nvSpPr>
          <p:spPr>
            <a:xfrm>
              <a:off x="7549402" y="2165822"/>
              <a:ext cx="638175" cy="63817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Freeform 11"/>
            <p:cNvSpPr>
              <a:spLocks noEditPoints="1"/>
            </p:cNvSpPr>
            <p:nvPr>
              <p:custDataLst>
                <p:tags r:id="rId13"/>
              </p:custDataLst>
            </p:nvPr>
          </p:nvSpPr>
          <p:spPr bwMode="auto">
            <a:xfrm>
              <a:off x="7652589" y="2275359"/>
              <a:ext cx="455613" cy="376238"/>
            </a:xfrm>
            <a:custGeom>
              <a:avLst/>
              <a:gdLst>
                <a:gd name="T0" fmla="*/ 260 w 287"/>
                <a:gd name="T1" fmla="*/ 78 h 237"/>
                <a:gd name="T2" fmla="*/ 244 w 287"/>
                <a:gd name="T3" fmla="*/ 94 h 237"/>
                <a:gd name="T4" fmla="*/ 260 w 287"/>
                <a:gd name="T5" fmla="*/ 111 h 237"/>
                <a:gd name="T6" fmla="*/ 277 w 287"/>
                <a:gd name="T7" fmla="*/ 94 h 237"/>
                <a:gd name="T8" fmla="*/ 260 w 287"/>
                <a:gd name="T9" fmla="*/ 78 h 237"/>
                <a:gd name="T10" fmla="*/ 27 w 287"/>
                <a:gd name="T11" fmla="*/ 78 h 237"/>
                <a:gd name="T12" fmla="*/ 11 w 287"/>
                <a:gd name="T13" fmla="*/ 94 h 237"/>
                <a:gd name="T14" fmla="*/ 27 w 287"/>
                <a:gd name="T15" fmla="*/ 111 h 237"/>
                <a:gd name="T16" fmla="*/ 43 w 287"/>
                <a:gd name="T17" fmla="*/ 94 h 237"/>
                <a:gd name="T18" fmla="*/ 27 w 287"/>
                <a:gd name="T19" fmla="*/ 78 h 237"/>
                <a:gd name="T20" fmla="*/ 212 w 287"/>
                <a:gd name="T21" fmla="*/ 49 h 237"/>
                <a:gd name="T22" fmla="*/ 188 w 287"/>
                <a:gd name="T23" fmla="*/ 73 h 237"/>
                <a:gd name="T24" fmla="*/ 212 w 287"/>
                <a:gd name="T25" fmla="*/ 97 h 237"/>
                <a:gd name="T26" fmla="*/ 236 w 287"/>
                <a:gd name="T27" fmla="*/ 73 h 237"/>
                <a:gd name="T28" fmla="*/ 212 w 287"/>
                <a:gd name="T29" fmla="*/ 49 h 237"/>
                <a:gd name="T30" fmla="*/ 287 w 287"/>
                <a:gd name="T31" fmla="*/ 196 h 237"/>
                <a:gd name="T32" fmla="*/ 259 w 287"/>
                <a:gd name="T33" fmla="*/ 196 h 237"/>
                <a:gd name="T34" fmla="*/ 259 w 287"/>
                <a:gd name="T35" fmla="*/ 145 h 237"/>
                <a:gd name="T36" fmla="*/ 253 w 287"/>
                <a:gd name="T37" fmla="*/ 121 h 237"/>
                <a:gd name="T38" fmla="*/ 260 w 287"/>
                <a:gd name="T39" fmla="*/ 120 h 237"/>
                <a:gd name="T40" fmla="*/ 287 w 287"/>
                <a:gd name="T41" fmla="*/ 147 h 237"/>
                <a:gd name="T42" fmla="*/ 287 w 287"/>
                <a:gd name="T43" fmla="*/ 196 h 237"/>
                <a:gd name="T44" fmla="*/ 75 w 287"/>
                <a:gd name="T45" fmla="*/ 49 h 237"/>
                <a:gd name="T46" fmla="*/ 51 w 287"/>
                <a:gd name="T47" fmla="*/ 73 h 237"/>
                <a:gd name="T48" fmla="*/ 75 w 287"/>
                <a:gd name="T49" fmla="*/ 97 h 237"/>
                <a:gd name="T50" fmla="*/ 99 w 287"/>
                <a:gd name="T51" fmla="*/ 73 h 237"/>
                <a:gd name="T52" fmla="*/ 75 w 287"/>
                <a:gd name="T53" fmla="*/ 49 h 237"/>
                <a:gd name="T54" fmla="*/ 27 w 287"/>
                <a:gd name="T55" fmla="*/ 120 h 237"/>
                <a:gd name="T56" fmla="*/ 34 w 287"/>
                <a:gd name="T57" fmla="*/ 121 h 237"/>
                <a:gd name="T58" fmla="*/ 28 w 287"/>
                <a:gd name="T59" fmla="*/ 145 h 237"/>
                <a:gd name="T60" fmla="*/ 28 w 287"/>
                <a:gd name="T61" fmla="*/ 196 h 237"/>
                <a:gd name="T62" fmla="*/ 0 w 287"/>
                <a:gd name="T63" fmla="*/ 196 h 237"/>
                <a:gd name="T64" fmla="*/ 0 w 287"/>
                <a:gd name="T65" fmla="*/ 147 h 237"/>
                <a:gd name="T66" fmla="*/ 27 w 287"/>
                <a:gd name="T67" fmla="*/ 120 h 237"/>
                <a:gd name="T68" fmla="*/ 144 w 287"/>
                <a:gd name="T69" fmla="*/ 0 h 237"/>
                <a:gd name="T70" fmla="*/ 108 w 287"/>
                <a:gd name="T71" fmla="*/ 36 h 237"/>
                <a:gd name="T72" fmla="*/ 144 w 287"/>
                <a:gd name="T73" fmla="*/ 72 h 237"/>
                <a:gd name="T74" fmla="*/ 179 w 287"/>
                <a:gd name="T75" fmla="*/ 36 h 237"/>
                <a:gd name="T76" fmla="*/ 144 w 287"/>
                <a:gd name="T77" fmla="*/ 0 h 237"/>
                <a:gd name="T78" fmla="*/ 251 w 287"/>
                <a:gd name="T79" fmla="*/ 214 h 237"/>
                <a:gd name="T80" fmla="*/ 208 w 287"/>
                <a:gd name="T81" fmla="*/ 214 h 237"/>
                <a:gd name="T82" fmla="*/ 208 w 287"/>
                <a:gd name="T83" fmla="*/ 137 h 237"/>
                <a:gd name="T84" fmla="*/ 201 w 287"/>
                <a:gd name="T85" fmla="*/ 108 h 237"/>
                <a:gd name="T86" fmla="*/ 212 w 287"/>
                <a:gd name="T87" fmla="*/ 106 h 237"/>
                <a:gd name="T88" fmla="*/ 251 w 287"/>
                <a:gd name="T89" fmla="*/ 145 h 237"/>
                <a:gd name="T90" fmla="*/ 251 w 287"/>
                <a:gd name="T91" fmla="*/ 214 h 237"/>
                <a:gd name="T92" fmla="*/ 79 w 287"/>
                <a:gd name="T93" fmla="*/ 137 h 237"/>
                <a:gd name="T94" fmla="*/ 79 w 287"/>
                <a:gd name="T95" fmla="*/ 214 h 237"/>
                <a:gd name="T96" fmla="*/ 37 w 287"/>
                <a:gd name="T97" fmla="*/ 214 h 237"/>
                <a:gd name="T98" fmla="*/ 37 w 287"/>
                <a:gd name="T99" fmla="*/ 145 h 237"/>
                <a:gd name="T100" fmla="*/ 75 w 287"/>
                <a:gd name="T101" fmla="*/ 106 h 237"/>
                <a:gd name="T102" fmla="*/ 86 w 287"/>
                <a:gd name="T103" fmla="*/ 108 h 237"/>
                <a:gd name="T104" fmla="*/ 79 w 287"/>
                <a:gd name="T105" fmla="*/ 137 h 237"/>
                <a:gd name="T106" fmla="*/ 88 w 287"/>
                <a:gd name="T107" fmla="*/ 237 h 237"/>
                <a:gd name="T108" fmla="*/ 200 w 287"/>
                <a:gd name="T109" fmla="*/ 237 h 237"/>
                <a:gd name="T110" fmla="*/ 200 w 287"/>
                <a:gd name="T111" fmla="*/ 137 h 237"/>
                <a:gd name="T112" fmla="*/ 144 w 287"/>
                <a:gd name="T113" fmla="*/ 81 h 237"/>
                <a:gd name="T114" fmla="*/ 88 w 287"/>
                <a:gd name="T115" fmla="*/ 137 h 237"/>
                <a:gd name="T116" fmla="*/ 88 w 287"/>
                <a:gd name="T117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7" h="237">
                  <a:moveTo>
                    <a:pt x="260" y="78"/>
                  </a:moveTo>
                  <a:cubicBezTo>
                    <a:pt x="251" y="78"/>
                    <a:pt x="244" y="85"/>
                    <a:pt x="244" y="94"/>
                  </a:cubicBezTo>
                  <a:cubicBezTo>
                    <a:pt x="244" y="103"/>
                    <a:pt x="251" y="111"/>
                    <a:pt x="260" y="111"/>
                  </a:cubicBezTo>
                  <a:cubicBezTo>
                    <a:pt x="269" y="111"/>
                    <a:pt x="277" y="103"/>
                    <a:pt x="277" y="94"/>
                  </a:cubicBezTo>
                  <a:cubicBezTo>
                    <a:pt x="277" y="85"/>
                    <a:pt x="269" y="78"/>
                    <a:pt x="260" y="78"/>
                  </a:cubicBezTo>
                  <a:close/>
                  <a:moveTo>
                    <a:pt x="27" y="78"/>
                  </a:moveTo>
                  <a:cubicBezTo>
                    <a:pt x="18" y="78"/>
                    <a:pt x="11" y="85"/>
                    <a:pt x="11" y="94"/>
                  </a:cubicBezTo>
                  <a:cubicBezTo>
                    <a:pt x="11" y="103"/>
                    <a:pt x="18" y="111"/>
                    <a:pt x="27" y="111"/>
                  </a:cubicBezTo>
                  <a:cubicBezTo>
                    <a:pt x="36" y="111"/>
                    <a:pt x="43" y="103"/>
                    <a:pt x="43" y="94"/>
                  </a:cubicBezTo>
                  <a:cubicBezTo>
                    <a:pt x="43" y="85"/>
                    <a:pt x="36" y="78"/>
                    <a:pt x="27" y="78"/>
                  </a:cubicBezTo>
                  <a:close/>
                  <a:moveTo>
                    <a:pt x="212" y="49"/>
                  </a:moveTo>
                  <a:cubicBezTo>
                    <a:pt x="199" y="49"/>
                    <a:pt x="188" y="59"/>
                    <a:pt x="188" y="73"/>
                  </a:cubicBezTo>
                  <a:cubicBezTo>
                    <a:pt x="188" y="86"/>
                    <a:pt x="199" y="97"/>
                    <a:pt x="212" y="97"/>
                  </a:cubicBezTo>
                  <a:cubicBezTo>
                    <a:pt x="225" y="97"/>
                    <a:pt x="236" y="86"/>
                    <a:pt x="236" y="73"/>
                  </a:cubicBezTo>
                  <a:cubicBezTo>
                    <a:pt x="236" y="59"/>
                    <a:pt x="225" y="49"/>
                    <a:pt x="212" y="49"/>
                  </a:cubicBezTo>
                  <a:close/>
                  <a:moveTo>
                    <a:pt x="287" y="196"/>
                  </a:moveTo>
                  <a:cubicBezTo>
                    <a:pt x="259" y="196"/>
                    <a:pt x="259" y="196"/>
                    <a:pt x="259" y="196"/>
                  </a:cubicBezTo>
                  <a:cubicBezTo>
                    <a:pt x="259" y="145"/>
                    <a:pt x="259" y="145"/>
                    <a:pt x="259" y="145"/>
                  </a:cubicBezTo>
                  <a:cubicBezTo>
                    <a:pt x="259" y="136"/>
                    <a:pt x="257" y="128"/>
                    <a:pt x="253" y="121"/>
                  </a:cubicBezTo>
                  <a:cubicBezTo>
                    <a:pt x="255" y="120"/>
                    <a:pt x="258" y="120"/>
                    <a:pt x="260" y="120"/>
                  </a:cubicBezTo>
                  <a:cubicBezTo>
                    <a:pt x="275" y="120"/>
                    <a:pt x="287" y="132"/>
                    <a:pt x="287" y="147"/>
                  </a:cubicBezTo>
                  <a:lnTo>
                    <a:pt x="287" y="196"/>
                  </a:lnTo>
                  <a:close/>
                  <a:moveTo>
                    <a:pt x="75" y="49"/>
                  </a:moveTo>
                  <a:cubicBezTo>
                    <a:pt x="62" y="49"/>
                    <a:pt x="51" y="59"/>
                    <a:pt x="51" y="73"/>
                  </a:cubicBezTo>
                  <a:cubicBezTo>
                    <a:pt x="51" y="86"/>
                    <a:pt x="62" y="97"/>
                    <a:pt x="75" y="97"/>
                  </a:cubicBezTo>
                  <a:cubicBezTo>
                    <a:pt x="88" y="97"/>
                    <a:pt x="99" y="86"/>
                    <a:pt x="99" y="73"/>
                  </a:cubicBezTo>
                  <a:cubicBezTo>
                    <a:pt x="99" y="59"/>
                    <a:pt x="88" y="49"/>
                    <a:pt x="75" y="49"/>
                  </a:cubicBezTo>
                  <a:close/>
                  <a:moveTo>
                    <a:pt x="27" y="120"/>
                  </a:moveTo>
                  <a:cubicBezTo>
                    <a:pt x="29" y="120"/>
                    <a:pt x="32" y="120"/>
                    <a:pt x="34" y="121"/>
                  </a:cubicBezTo>
                  <a:cubicBezTo>
                    <a:pt x="30" y="128"/>
                    <a:pt x="28" y="136"/>
                    <a:pt x="28" y="145"/>
                  </a:cubicBezTo>
                  <a:cubicBezTo>
                    <a:pt x="28" y="196"/>
                    <a:pt x="28" y="196"/>
                    <a:pt x="28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32"/>
                    <a:pt x="12" y="120"/>
                    <a:pt x="27" y="120"/>
                  </a:cubicBezTo>
                  <a:close/>
                  <a:moveTo>
                    <a:pt x="144" y="0"/>
                  </a:moveTo>
                  <a:cubicBezTo>
                    <a:pt x="124" y="0"/>
                    <a:pt x="108" y="16"/>
                    <a:pt x="108" y="36"/>
                  </a:cubicBezTo>
                  <a:cubicBezTo>
                    <a:pt x="108" y="56"/>
                    <a:pt x="124" y="72"/>
                    <a:pt x="144" y="72"/>
                  </a:cubicBezTo>
                  <a:cubicBezTo>
                    <a:pt x="163" y="72"/>
                    <a:pt x="179" y="56"/>
                    <a:pt x="179" y="36"/>
                  </a:cubicBezTo>
                  <a:cubicBezTo>
                    <a:pt x="179" y="16"/>
                    <a:pt x="163" y="0"/>
                    <a:pt x="144" y="0"/>
                  </a:cubicBezTo>
                  <a:close/>
                  <a:moveTo>
                    <a:pt x="251" y="214"/>
                  </a:moveTo>
                  <a:cubicBezTo>
                    <a:pt x="208" y="214"/>
                    <a:pt x="208" y="214"/>
                    <a:pt x="208" y="214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8" y="127"/>
                    <a:pt x="206" y="117"/>
                    <a:pt x="201" y="108"/>
                  </a:cubicBezTo>
                  <a:cubicBezTo>
                    <a:pt x="205" y="107"/>
                    <a:pt x="208" y="106"/>
                    <a:pt x="212" y="106"/>
                  </a:cubicBezTo>
                  <a:cubicBezTo>
                    <a:pt x="233" y="106"/>
                    <a:pt x="251" y="124"/>
                    <a:pt x="251" y="145"/>
                  </a:cubicBezTo>
                  <a:lnTo>
                    <a:pt x="251" y="214"/>
                  </a:lnTo>
                  <a:close/>
                  <a:moveTo>
                    <a:pt x="79" y="137"/>
                  </a:moveTo>
                  <a:cubicBezTo>
                    <a:pt x="79" y="214"/>
                    <a:pt x="79" y="214"/>
                    <a:pt x="79" y="214"/>
                  </a:cubicBezTo>
                  <a:cubicBezTo>
                    <a:pt x="37" y="214"/>
                    <a:pt x="37" y="214"/>
                    <a:pt x="37" y="214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37" y="124"/>
                    <a:pt x="54" y="106"/>
                    <a:pt x="75" y="106"/>
                  </a:cubicBezTo>
                  <a:cubicBezTo>
                    <a:pt x="79" y="106"/>
                    <a:pt x="83" y="107"/>
                    <a:pt x="86" y="108"/>
                  </a:cubicBezTo>
                  <a:cubicBezTo>
                    <a:pt x="81" y="117"/>
                    <a:pt x="79" y="127"/>
                    <a:pt x="79" y="137"/>
                  </a:cubicBezTo>
                  <a:close/>
                  <a:moveTo>
                    <a:pt x="88" y="237"/>
                  </a:moveTo>
                  <a:cubicBezTo>
                    <a:pt x="200" y="237"/>
                    <a:pt x="200" y="237"/>
                    <a:pt x="200" y="2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06"/>
                    <a:pt x="174" y="81"/>
                    <a:pt x="144" y="81"/>
                  </a:cubicBezTo>
                  <a:cubicBezTo>
                    <a:pt x="113" y="81"/>
                    <a:pt x="88" y="106"/>
                    <a:pt x="88" y="137"/>
                  </a:cubicBezTo>
                  <a:lnTo>
                    <a:pt x="88" y="2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3851920" y="1258549"/>
            <a:ext cx="2450640" cy="523214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粮在画中藏</a:t>
            </a:r>
          </a:p>
        </p:txBody>
      </p:sp>
      <p:sp>
        <p:nvSpPr>
          <p:cNvPr id="30" name="矩形 29"/>
          <p:cNvSpPr/>
          <p:nvPr/>
        </p:nvSpPr>
        <p:spPr>
          <a:xfrm>
            <a:off x="3697591" y="2183407"/>
            <a:ext cx="2450640" cy="584769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人在画中行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3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12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6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7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8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"/>
  <p:tag name="KSO_WM_UNIT_ID" val="diagram20160888_3*l_i*1_1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3"/>
  <p:tag name="KSO_WM_UNIT_ID" val="diagram20160888_3*l_i*1_3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6"/>
  <p:tag name="KSO_WM_UNIT_ID" val="diagram20160888_3*l_i*1_6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9"/>
  <p:tag name="KSO_WM_UNIT_ID" val="diagram20160888_3*l_i*1_9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"/>
  <p:tag name="KSO_WM_UNIT_ID" val="diagram20160888_3*l_i*1_1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8"/>
  <p:tag name="KSO_WM_UNIT_ID" val="diagram20160888_3*l_i*1_8"/>
  <p:tag name="KSO_WM_UNIT_LAYERLEVEL" val="1_1"/>
  <p:tag name="KSO_WM_DIAGRAM_GROUP_CODE" val="l1-1"/>
  <p:tag name="KSO_WM_UNIT_FILL_FORE_SCHEMECOLOR_INDEX" val="5"/>
  <p:tag name="KSO_WM_UNIT_FILL_TYPE" val="1"/>
  <p:tag name="KSO_WM_UNIT_USESOURCEFORMAT_APPLY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0"/>
  <p:tag name="KSO_WM_UNIT_ID" val="diagram20160888_3*l_i*1_10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5"/>
  <p:tag name="KSO_WM_UNIT_ID" val="diagram20160888_3*l_i*1_5"/>
  <p:tag name="KSO_WM_UNIT_LAYERLEVEL" val="1_1"/>
  <p:tag name="KSO_WM_DIAGRAM_GROUP_CODE" val="l1-1"/>
  <p:tag name="KSO_WM_UNIT_FILL_FORE_SCHEMECOLOR_INDEX" val="6"/>
  <p:tag name="KSO_WM_UNIT_FILL_TYPE" val="1"/>
  <p:tag name="KSO_WM_UNIT_USESOURCEFORMAT_APPLY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7"/>
  <p:tag name="KSO_WM_UNIT_ID" val="diagram20160888_3*l_i*1_7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4"/>
  <p:tag name="KSO_WM_UNIT_ID" val="diagram20160888_3*l_i*1_4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5"/>
  <p:tag name="KSO_WM_UNIT_ID" val="diagram20160888_3*l_i*1_5"/>
  <p:tag name="KSO_WM_UNIT_LAYERLEVEL" val="1_1"/>
  <p:tag name="KSO_WM_DIAGRAM_GROUP_CODE" val="l1-1"/>
  <p:tag name="KSO_WM_UNIT_FILL_FORE_SCHEMECOLOR_INDEX" val="6"/>
  <p:tag name="KSO_WM_UNIT_FILL_TYPE" val="1"/>
  <p:tag name="KSO_WM_UNIT_USESOURCEFORMAT_APPLY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8"/>
  <p:tag name="KSO_WM_UNIT_ID" val="diagram20160888_3*l_i*1_8"/>
  <p:tag name="KSO_WM_UNIT_LAYERLEVEL" val="1_1"/>
  <p:tag name="KSO_WM_DIAGRAM_GROUP_CODE" val="l1-1"/>
  <p:tag name="KSO_WM_UNIT_FILL_FORE_SCHEMECOLOR_INDEX" val="5"/>
  <p:tag name="KSO_WM_UNIT_FILL_TYPE" val="1"/>
  <p:tag name="KSO_WM_UNIT_USESOURCEFORMAT_APPLY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0"/>
  <p:tag name="KSO_WM_UNIT_ID" val="diagram20160888_3*l_i*1_10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0"/>
  <p:tag name="KSO_WM_UNIT_ID" val="diagram20160888_3*l_i*1_10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0"/>
  <p:tag name="KSO_WM_UNIT_ID" val="diagram20160888_3*l_i*1_10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0"/>
  <p:tag name="KSO_WM_UNIT_ID" val="diagram20160888_3*l_i*1_10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0"/>
  <p:tag name="KSO_WM_UNIT_ID" val="diagram20160888_3*l_i*1_10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8"/>
  <p:tag name="KSO_WM_UNIT_ID" val="diagram20160888_3*l_i*1_8"/>
  <p:tag name="KSO_WM_UNIT_LAYERLEVEL" val="1_1"/>
  <p:tag name="KSO_WM_DIAGRAM_GROUP_CODE" val="l1-1"/>
  <p:tag name="KSO_WM_UNIT_FILL_FORE_SCHEMECOLOR_INDEX" val="5"/>
  <p:tag name="KSO_WM_UNIT_FILL_TYPE" val="1"/>
  <p:tag name="KSO_WM_UNIT_USESOURCEFORMAT_APPLY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5"/>
  <p:tag name="KSO_WM_UNIT_ID" val="diagram20160888_3*l_i*1_5"/>
  <p:tag name="KSO_WM_UNIT_LAYERLEVEL" val="1_1"/>
  <p:tag name="KSO_WM_DIAGRAM_GROUP_CODE" val="l1-1"/>
  <p:tag name="KSO_WM_UNIT_FILL_FORE_SCHEMECOLOR_INDEX" val="6"/>
  <p:tag name="KSO_WM_UNIT_FILL_TYPE" val="1"/>
  <p:tag name="KSO_WM_UNIT_USESOURCEFORMAT_APPLY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5"/>
  <p:tag name="KSO_WM_UNIT_ID" val="diagram20160888_3*l_i*1_5"/>
  <p:tag name="KSO_WM_UNIT_LAYERLEVEL" val="1_1"/>
  <p:tag name="KSO_WM_DIAGRAM_GROUP_CODE" val="l1-1"/>
  <p:tag name="KSO_WM_UNIT_FILL_FORE_SCHEMECOLOR_INDEX" val="6"/>
  <p:tag name="KSO_WM_UNIT_FILL_TYPE" val="1"/>
  <p:tag name="KSO_WM_UNIT_USESOURCEFORMAT_APPLY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5"/>
  <p:tag name="KSO_WM_UNIT_ID" val="diagram20160888_3*l_i*1_5"/>
  <p:tag name="KSO_WM_UNIT_LAYERLEVEL" val="1_1"/>
  <p:tag name="KSO_WM_DIAGRAM_GROUP_CODE" val="l1-1"/>
  <p:tag name="KSO_WM_UNIT_FILL_FORE_SCHEMECOLOR_INDEX" val="6"/>
  <p:tag name="KSO_WM_UNIT_FILL_TYPE" val="1"/>
  <p:tag name="KSO_WM_UNIT_USESOURCEFORMAT_APPLY" val="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0"/>
  <p:tag name="KSO_WM_UNIT_ID" val="diagram20160888_3*l_i*1_10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5"/>
  <p:tag name="KSO_WM_UNIT_ID" val="diagram20160888_3*l_i*1_5"/>
  <p:tag name="KSO_WM_UNIT_LAYERLEVEL" val="1_1"/>
  <p:tag name="KSO_WM_DIAGRAM_GROUP_CODE" val="l1-1"/>
  <p:tag name="KSO_WM_UNIT_FILL_FORE_SCHEMECOLOR_INDEX" val="6"/>
  <p:tag name="KSO_WM_UNIT_FILL_TYPE" val="1"/>
  <p:tag name="KSO_WM_UNIT_USESOURCEFORMAT_APPLY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5"/>
  <p:tag name="KSO_WM_UNIT_ID" val="diagram20160888_3*l_i*1_5"/>
  <p:tag name="KSO_WM_UNIT_LAYERLEVEL" val="1_1"/>
  <p:tag name="KSO_WM_DIAGRAM_GROUP_CODE" val="l1-1"/>
  <p:tag name="KSO_WM_UNIT_FILL_FORE_SCHEMECOLOR_INDEX" val="6"/>
  <p:tag name="KSO_WM_UNIT_FILL_TYPE" val="1"/>
  <p:tag name="KSO_WM_UNIT_USESOURCEFORMAT_APPLY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5"/>
  <p:tag name="KSO_WM_UNIT_ID" val="diagram20160888_3*l_i*1_5"/>
  <p:tag name="KSO_WM_UNIT_LAYERLEVEL" val="1_1"/>
  <p:tag name="KSO_WM_DIAGRAM_GROUP_CODE" val="l1-1"/>
  <p:tag name="KSO_WM_UNIT_FILL_FORE_SCHEMECOLOR_INDEX" val="6"/>
  <p:tag name="KSO_WM_UNIT_FILL_TYPE" val="1"/>
  <p:tag name="KSO_WM_UNIT_USESOURCEFORMAT_APPLY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0"/>
  <p:tag name="KSO_WM_UNIT_ID" val="diagram20160888_3*l_i*1_10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0"/>
  <p:tag name="KSO_WM_UNIT_ID" val="diagram20160888_3*l_i*1_10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"/>
  <p:tag name="KSO_WM_UNIT_ID" val="diagram20160888_3*l_i*1_1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3"/>
  <p:tag name="KSO_WM_UNIT_ID" val="diagram20160888_3*l_i*1_3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6"/>
  <p:tag name="KSO_WM_UNIT_ID" val="diagram20160888_3*l_i*1_6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9"/>
  <p:tag name="KSO_WM_UNIT_ID" val="diagram20160888_3*l_i*1_9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"/>
  <p:tag name="KSO_WM_UNIT_ID" val="diagram20160888_3*l_i*1_1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8"/>
  <p:tag name="KSO_WM_UNIT_ID" val="diagram20160888_3*l_i*1_8"/>
  <p:tag name="KSO_WM_UNIT_LAYERLEVEL" val="1_1"/>
  <p:tag name="KSO_WM_DIAGRAM_GROUP_CODE" val="l1-1"/>
  <p:tag name="KSO_WM_UNIT_FILL_FORE_SCHEMECOLOR_INDEX" val="5"/>
  <p:tag name="KSO_WM_UNIT_FILL_TYPE" val="1"/>
  <p:tag name="KSO_WM_UNIT_USESOURCEFORMAT_APPLY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0"/>
  <p:tag name="KSO_WM_UNIT_ID" val="diagram20160888_3*l_i*1_10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60888_3*i*11"/>
  <p:tag name="KSO_WM_TEMPLATE_CATEGORY" val="diagram"/>
  <p:tag name="KSO_WM_TEMPLATE_INDEX" val="20160888"/>
  <p:tag name="KSO_WM_UNIT_INDEX" val="1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60888_3*i*16"/>
  <p:tag name="KSO_WM_TEMPLATE_CATEGORY" val="diagram"/>
  <p:tag name="KSO_WM_TEMPLATE_INDEX" val="20160888"/>
  <p:tag name="KSO_WM_UNIT_INDEX" val="16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60888_3*i*21"/>
  <p:tag name="KSO_WM_TEMPLATE_CATEGORY" val="diagram"/>
  <p:tag name="KSO_WM_TEMPLATE_INDEX" val="20160888"/>
  <p:tag name="KSO_WM_UNIT_INDEX" val="2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5"/>
  <p:tag name="KSO_WM_UNIT_ID" val="diagram20160888_3*l_i*1_5"/>
  <p:tag name="KSO_WM_UNIT_LAYERLEVEL" val="1_1"/>
  <p:tag name="KSO_WM_DIAGRAM_GROUP_CODE" val="l1-1"/>
  <p:tag name="KSO_WM_UNIT_FILL_FORE_SCHEMECOLOR_INDEX" val="6"/>
  <p:tag name="KSO_WM_UNIT_FILL_TYPE" val="1"/>
  <p:tag name="KSO_WM_UNIT_USESOURCEFORMAT_APPLY" val="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7"/>
  <p:tag name="KSO_WM_UNIT_ID" val="diagram20160888_3*l_i*1_7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4"/>
  <p:tag name="KSO_WM_UNIT_ID" val="diagram20160888_3*l_i*1_4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5"/>
  <p:tag name="KSO_WM_UNIT_ID" val="diagram20160888_3*l_i*1_5"/>
  <p:tag name="KSO_WM_UNIT_LAYERLEVEL" val="1_1"/>
  <p:tag name="KSO_WM_DIAGRAM_GROUP_CODE" val="l1-1"/>
  <p:tag name="KSO_WM_UNIT_FILL_FORE_SCHEMECOLOR_INDEX" val="6"/>
  <p:tag name="KSO_WM_UNIT_FILL_TYPE" val="1"/>
  <p:tag name="KSO_WM_UNIT_USESOURCEFORMAT_APPLY" val="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5"/>
  <p:tag name="KSO_WM_UNIT_ID" val="diagram20160888_3*l_i*1_15"/>
  <p:tag name="KSO_WM_UNIT_LAYERLEVEL" val="1_1"/>
  <p:tag name="KSO_WM_DIAGRAM_GROUP_CODE" val="l1-1"/>
  <p:tag name="KSO_WM_UNIT_FILL_FORE_SCHEMECOLOR_INDEX" val="10"/>
  <p:tag name="KSO_WM_UNIT_FILL_TYPE" val="1"/>
  <p:tag name="KSO_WM_UNIT_USESOURCEFORMAT_APPLY" val="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6"/>
  <p:tag name="KSO_WM_UNIT_ID" val="diagram20160888_3*l_i*1_16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3"/>
  <p:tag name="KSO_WM_UNIT_ID" val="diagram20160888_3*l_i*1_13"/>
  <p:tag name="KSO_WM_UNIT_LAYERLEVEL" val="1_1"/>
  <p:tag name="KSO_WM_DIAGRAM_GROUP_CODE" val="l1-1"/>
  <p:tag name="KSO_WM_UNIT_FILL_FORE_SCHEMECOLOR_INDEX" val="6"/>
  <p:tag name="KSO_WM_UNIT_FILL_TYPE" val="1"/>
  <p:tag name="KSO_WM_UNIT_USESOURCEFORMAT_APPLY" val="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4"/>
  <p:tag name="KSO_WM_UNIT_ID" val="diagram20160888_3*l_i*1_14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1"/>
  <p:tag name="KSO_WM_UNIT_ID" val="diagram20160888_3*l_i*1_11"/>
  <p:tag name="KSO_WM_UNIT_LAYERLEVEL" val="1_1"/>
  <p:tag name="KSO_WM_DIAGRAM_GROUP_CODE" val="l1-1"/>
  <p:tag name="KSO_WM_UNIT_FILL_FORE_SCHEMECOLOR_INDEX" val="5"/>
  <p:tag name="KSO_WM_UNIT_FILL_TYPE" val="1"/>
  <p:tag name="KSO_WM_UNIT_USESOURCEFORMAT_APPLY" val="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2"/>
  <p:tag name="KSO_WM_UNIT_ID" val="diagram20160888_3*l_i*1_12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60888_3*i*11"/>
  <p:tag name="KSO_WM_TEMPLATE_CATEGORY" val="diagram"/>
  <p:tag name="KSO_WM_TEMPLATE_INDEX" val="20160888"/>
  <p:tag name="KSO_WM_UNIT_INDEX" val="1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1"/>
  <p:tag name="KSO_WM_UNIT_ID" val="diagram20160888_3*l_i*1_11"/>
  <p:tag name="KSO_WM_UNIT_LAYERLEVEL" val="1_1"/>
  <p:tag name="KSO_WM_DIAGRAM_GROUP_CODE" val="l1-1"/>
  <p:tag name="KSO_WM_UNIT_FILL_FORE_SCHEMECOLOR_INDEX" val="5"/>
  <p:tag name="KSO_WM_UNIT_FILL_TYPE" val="1"/>
  <p:tag name="KSO_WM_UNIT_USESOURCEFORMAT_APPLY" val="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2"/>
  <p:tag name="KSO_WM_UNIT_ID" val="diagram20160888_3*l_i*1_12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60888_3*i*11"/>
  <p:tag name="KSO_WM_TEMPLATE_CATEGORY" val="diagram"/>
  <p:tag name="KSO_WM_TEMPLATE_INDEX" val="20160888"/>
  <p:tag name="KSO_WM_UNIT_INDEX" val="1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1"/>
  <p:tag name="KSO_WM_UNIT_ID" val="diagram20160888_3*l_i*1_11"/>
  <p:tag name="KSO_WM_UNIT_LAYERLEVEL" val="1_1"/>
  <p:tag name="KSO_WM_DIAGRAM_GROUP_CODE" val="l1-1"/>
  <p:tag name="KSO_WM_UNIT_FILL_FORE_SCHEMECOLOR_INDEX" val="5"/>
  <p:tag name="KSO_WM_UNIT_FILL_TYPE" val="1"/>
  <p:tag name="KSO_WM_UNIT_USESOURCEFORMAT_APPLY" val="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2"/>
  <p:tag name="KSO_WM_UNIT_ID" val="diagram20160888_3*l_i*1_12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60888_3*i*11"/>
  <p:tag name="KSO_WM_TEMPLATE_CATEGORY" val="diagram"/>
  <p:tag name="KSO_WM_TEMPLATE_INDEX" val="20160888"/>
  <p:tag name="KSO_WM_UNIT_INDEX" val="1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1"/>
  <p:tag name="KSO_WM_UNIT_ID" val="diagram20160888_3*l_i*1_11"/>
  <p:tag name="KSO_WM_UNIT_LAYERLEVEL" val="1_1"/>
  <p:tag name="KSO_WM_DIAGRAM_GROUP_CODE" val="l1-1"/>
  <p:tag name="KSO_WM_UNIT_FILL_FORE_SCHEMECOLOR_INDEX" val="5"/>
  <p:tag name="KSO_WM_UNIT_FILL_TYPE" val="1"/>
  <p:tag name="KSO_WM_UNIT_USESOURCEFORMAT_APPLY" val="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2"/>
  <p:tag name="KSO_WM_UNIT_ID" val="diagram20160888_3*l_i*1_12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"/>
  <p:tag name="KSO_WM_UNIT_ID" val="diagram20160888_3*l_i*1_1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3"/>
  <p:tag name="KSO_WM_UNIT_ID" val="diagram20160888_3*l_i*1_3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6"/>
  <p:tag name="KSO_WM_UNIT_ID" val="diagram20160888_3*l_i*1_6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9"/>
  <p:tag name="KSO_WM_UNIT_ID" val="diagram20160888_3*l_i*1_9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"/>
  <p:tag name="KSO_WM_UNIT_ID" val="diagram20160888_3*l_i*1_1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8"/>
  <p:tag name="KSO_WM_UNIT_ID" val="diagram20160888_3*l_i*1_8"/>
  <p:tag name="KSO_WM_UNIT_LAYERLEVEL" val="1_1"/>
  <p:tag name="KSO_WM_DIAGRAM_GROUP_CODE" val="l1-1"/>
  <p:tag name="KSO_WM_UNIT_FILL_FORE_SCHEMECOLOR_INDEX" val="5"/>
  <p:tag name="KSO_WM_UNIT_FILL_TYPE" val="1"/>
  <p:tag name="KSO_WM_UNIT_USESOURCEFORMAT_APPLY" val="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0"/>
  <p:tag name="KSO_WM_UNIT_ID" val="diagram20160888_3*l_i*1_10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1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5"/>
  <p:tag name="KSO_WM_UNIT_ID" val="diagram20160888_3*l_i*1_5"/>
  <p:tag name="KSO_WM_UNIT_LAYERLEVEL" val="1_1"/>
  <p:tag name="KSO_WM_DIAGRAM_GROUP_CODE" val="l1-1"/>
  <p:tag name="KSO_WM_UNIT_FILL_FORE_SCHEMECOLOR_INDEX" val="6"/>
  <p:tag name="KSO_WM_UNIT_FILL_TYPE" val="1"/>
  <p:tag name="KSO_WM_UNIT_USESOURCEFORMAT_APPLY" val="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7"/>
  <p:tag name="KSO_WM_UNIT_ID" val="diagram20160888_3*l_i*1_7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60888_3*i*11"/>
  <p:tag name="KSO_WM_TEMPLATE_CATEGORY" val="diagram"/>
  <p:tag name="KSO_WM_TEMPLATE_INDEX" val="20160888"/>
  <p:tag name="KSO_WM_UNIT_INDEX" val="1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60888_3*i*16"/>
  <p:tag name="KSO_WM_TEMPLATE_CATEGORY" val="diagram"/>
  <p:tag name="KSO_WM_TEMPLATE_INDEX" val="20160888"/>
  <p:tag name="KSO_WM_UNIT_INDEX" val="16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3"/>
  <p:tag name="KSO_WM_UNIT_ID" val="diagram20160888_3*l_i*1_13"/>
  <p:tag name="KSO_WM_UNIT_LAYERLEVEL" val="1_1"/>
  <p:tag name="KSO_WM_DIAGRAM_GROUP_CODE" val="l1-1"/>
  <p:tag name="KSO_WM_UNIT_FILL_FORE_SCHEMECOLOR_INDEX" val="6"/>
  <p:tag name="KSO_WM_UNIT_FILL_TYPE" val="1"/>
  <p:tag name="KSO_WM_UNIT_USESOURCEFORMAT_APPLY" val="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4"/>
  <p:tag name="KSO_WM_UNIT_ID" val="diagram20160888_3*l_i*1_14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1"/>
  <p:tag name="KSO_WM_UNIT_ID" val="diagram20160888_3*l_i*1_11"/>
  <p:tag name="KSO_WM_UNIT_LAYERLEVEL" val="1_1"/>
  <p:tag name="KSO_WM_DIAGRAM_GROUP_CODE" val="l1-1"/>
  <p:tag name="KSO_WM_UNIT_FILL_FORE_SCHEMECOLOR_INDEX" val="5"/>
  <p:tag name="KSO_WM_UNIT_FILL_TYPE" val="1"/>
  <p:tag name="KSO_WM_UNIT_USESOURCEFORMAT_APPLY" val="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2"/>
  <p:tag name="KSO_WM_UNIT_ID" val="diagram20160888_3*l_i*1_12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60888_3*i*16"/>
  <p:tag name="KSO_WM_TEMPLATE_CATEGORY" val="diagram"/>
  <p:tag name="KSO_WM_TEMPLATE_INDEX" val="20160888"/>
  <p:tag name="KSO_WM_UNIT_INDEX" val="16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3"/>
  <p:tag name="KSO_WM_UNIT_ID" val="diagram20160888_3*l_i*1_13"/>
  <p:tag name="KSO_WM_UNIT_LAYERLEVEL" val="1_1"/>
  <p:tag name="KSO_WM_DIAGRAM_GROUP_CODE" val="l1-1"/>
  <p:tag name="KSO_WM_UNIT_FILL_FORE_SCHEMECOLOR_INDEX" val="6"/>
  <p:tag name="KSO_WM_UNIT_FILL_TYPE" val="1"/>
  <p:tag name="KSO_WM_UNIT_USESOURCEFORMAT_APPLY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4"/>
  <p:tag name="KSO_WM_UNIT_ID" val="diagram20160888_3*l_i*1_14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60888_3*i*16"/>
  <p:tag name="KSO_WM_TEMPLATE_CATEGORY" val="diagram"/>
  <p:tag name="KSO_WM_TEMPLATE_INDEX" val="20160888"/>
  <p:tag name="KSO_WM_UNIT_INDEX" val="16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3"/>
  <p:tag name="KSO_WM_UNIT_ID" val="diagram20160888_3*l_i*1_13"/>
  <p:tag name="KSO_WM_UNIT_LAYERLEVEL" val="1_1"/>
  <p:tag name="KSO_WM_DIAGRAM_GROUP_CODE" val="l1-1"/>
  <p:tag name="KSO_WM_UNIT_FILL_FORE_SCHEMECOLOR_INDEX" val="6"/>
  <p:tag name="KSO_WM_UNIT_FILL_TYPE" val="1"/>
  <p:tag name="KSO_WM_UNIT_USESOURCEFORMAT_APPLY" val="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4"/>
  <p:tag name="KSO_WM_UNIT_ID" val="diagram20160888_3*l_i*1_14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60888_3*i*16"/>
  <p:tag name="KSO_WM_TEMPLATE_CATEGORY" val="diagram"/>
  <p:tag name="KSO_WM_TEMPLATE_INDEX" val="20160888"/>
  <p:tag name="KSO_WM_UNIT_INDEX" val="16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3"/>
  <p:tag name="KSO_WM_UNIT_ID" val="diagram20160888_3*l_i*1_13"/>
  <p:tag name="KSO_WM_UNIT_LAYERLEVEL" val="1_1"/>
  <p:tag name="KSO_WM_DIAGRAM_GROUP_CODE" val="l1-1"/>
  <p:tag name="KSO_WM_UNIT_FILL_FORE_SCHEMECOLOR_INDEX" val="6"/>
  <p:tag name="KSO_WM_UNIT_FILL_TYPE" val="1"/>
  <p:tag name="KSO_WM_UNIT_USESOURCEFORMAT_APPLY" val="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4"/>
  <p:tag name="KSO_WM_UNIT_ID" val="diagram20160888_3*l_i*1_14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60888_3*i*16"/>
  <p:tag name="KSO_WM_TEMPLATE_CATEGORY" val="diagram"/>
  <p:tag name="KSO_WM_TEMPLATE_INDEX" val="20160888"/>
  <p:tag name="KSO_WM_UNIT_INDEX" val="16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3"/>
  <p:tag name="KSO_WM_UNIT_ID" val="diagram20160888_3*l_i*1_13"/>
  <p:tag name="KSO_WM_UNIT_LAYERLEVEL" val="1_1"/>
  <p:tag name="KSO_WM_DIAGRAM_GROUP_CODE" val="l1-1"/>
  <p:tag name="KSO_WM_UNIT_FILL_FORE_SCHEMECOLOR_INDEX" val="6"/>
  <p:tag name="KSO_WM_UNIT_FILL_TYPE" val="1"/>
  <p:tag name="KSO_WM_UNIT_USESOURCEFORMAT_APPLY" val="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4"/>
  <p:tag name="KSO_WM_UNIT_ID" val="diagram20160888_3*l_i*1_14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60888_3*i*16"/>
  <p:tag name="KSO_WM_TEMPLATE_CATEGORY" val="diagram"/>
  <p:tag name="KSO_WM_TEMPLATE_INDEX" val="20160888"/>
  <p:tag name="KSO_WM_UNIT_INDEX" val="16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3"/>
  <p:tag name="KSO_WM_UNIT_ID" val="diagram20160888_3*l_i*1_13"/>
  <p:tag name="KSO_WM_UNIT_LAYERLEVEL" val="1_1"/>
  <p:tag name="KSO_WM_DIAGRAM_GROUP_CODE" val="l1-1"/>
  <p:tag name="KSO_WM_UNIT_FILL_FORE_SCHEMECOLOR_INDEX" val="6"/>
  <p:tag name="KSO_WM_UNIT_FILL_TYPE" val="1"/>
  <p:tag name="KSO_WM_UNIT_USESOURCEFORMAT_APPLY" val="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4"/>
  <p:tag name="KSO_WM_UNIT_ID" val="diagram20160888_3*l_i*1_14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60888_3*i*16"/>
  <p:tag name="KSO_WM_TEMPLATE_CATEGORY" val="diagram"/>
  <p:tag name="KSO_WM_TEMPLATE_INDEX" val="20160888"/>
  <p:tag name="KSO_WM_UNIT_INDEX" val="16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3"/>
  <p:tag name="KSO_WM_UNIT_ID" val="diagram20160888_3*l_i*1_13"/>
  <p:tag name="KSO_WM_UNIT_LAYERLEVEL" val="1_1"/>
  <p:tag name="KSO_WM_DIAGRAM_GROUP_CODE" val="l1-1"/>
  <p:tag name="KSO_WM_UNIT_FILL_FORE_SCHEMECOLOR_INDEX" val="6"/>
  <p:tag name="KSO_WM_UNIT_FILL_TYPE" val="1"/>
  <p:tag name="KSO_WM_UNIT_USESOURCEFORMAT_APPLY" val="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4"/>
  <p:tag name="KSO_WM_UNIT_ID" val="diagram20160888_3*l_i*1_14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60888_3*i*16"/>
  <p:tag name="KSO_WM_TEMPLATE_CATEGORY" val="diagram"/>
  <p:tag name="KSO_WM_TEMPLATE_INDEX" val="20160888"/>
  <p:tag name="KSO_WM_UNIT_INDEX" val="16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3"/>
  <p:tag name="KSO_WM_UNIT_ID" val="diagram20160888_3*l_i*1_13"/>
  <p:tag name="KSO_WM_UNIT_LAYERLEVEL" val="1_1"/>
  <p:tag name="KSO_WM_DIAGRAM_GROUP_CODE" val="l1-1"/>
  <p:tag name="KSO_WM_UNIT_FILL_FORE_SCHEMECOLOR_INDEX" val="6"/>
  <p:tag name="KSO_WM_UNIT_FILL_TYPE" val="1"/>
  <p:tag name="KSO_WM_UNIT_USESOURCEFORMAT_APPLY" val="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4"/>
  <p:tag name="KSO_WM_UNIT_ID" val="diagram20160888_3*l_i*1_14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4120_21"/>
  <p:tag name="KSO_WM_TEMPLATE_SUBCATEGORY" val="0"/>
  <p:tag name="KSO_WM_TEMPLATE_MASTER_TYPE" val="1"/>
  <p:tag name="KSO_WM_TEMPLATE_COLOR_TYPE" val="1"/>
  <p:tag name="KSO_WM_SLIDE_ITEM_CNT" val="3"/>
  <p:tag name="KSO_WM_SLIDE_INDEX" val="21"/>
  <p:tag name="KSO_WM_TAG_VERSION" val="1.0"/>
  <p:tag name="KSO_WM_BEAUTIFY_FLAG" val="#wm#"/>
  <p:tag name="KSO_WM_TEMPLATE_CATEGORY" val="custom"/>
  <p:tag name="KSO_WM_TEMPLATE_INDEX" val="20204120"/>
  <p:tag name="KSO_WM_SLIDE_TYPE" val="text"/>
  <p:tag name="KSO_WM_SLIDE_SUBTYPE" val="diag"/>
  <p:tag name="KSO_WM_SLIDE_SIZE" val="591.25*179.75"/>
  <p:tag name="KSO_WM_SLIDE_POSITION" val="184.9*213.1"/>
  <p:tag name="KSO_WM_DIAGRAM_GROUP_CODE" val="l1-3"/>
  <p:tag name="KSO_WM_SLIDE_DIAGTYPE" val="l"/>
  <p:tag name="KSO_WM_SLIDE_LAYOUT" val="i_z_l"/>
  <p:tag name="KSO_WM_SLIDE_LAYOUT_CNT" val="1_2_1"/>
  <p:tag name="KSO_WM_SLIDE_LAYOUT_INFO" val="{&quot;direction&quot;:0,&quot;horizontalAlign&quot;:-1,&quot;verticalAlign&quot;:-1,&quot;type&quot;:0,&quot;diagramDirection&quot;:0,&quot;canSetOverLayout&quot;:0,&quot;isOverLayout&quot;:0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,&quot;top&quot;:0.0,&quot;right&quot;:0.0,&quot;bottom&quot;:0.0,&quot;leftAbs&quot;:false,&quot;topAbs&quot;:false,&quot;rightAbs&quot;:false,&quot;bottomAbs&quot;:false}]}"/>
  <p:tag name="KSO_WM_SLIDE_BACKGROUND" val="[&quot;general&quot;,&quot;belt&quot;]"/>
  <p:tag name="KSO_WM_SLIDE_RATIO" val="1.77777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"/>
  <p:tag name="KSO_WM_UNIT_ID" val="diagram20160888_3*l_i*1_1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3"/>
  <p:tag name="KSO_WM_UNIT_ID" val="diagram20160888_3*l_i*1_3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6"/>
  <p:tag name="KSO_WM_UNIT_ID" val="diagram20160888_3*l_i*1_6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9"/>
  <p:tag name="KSO_WM_UNIT_ID" val="diagram20160888_3*l_i*1_9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"/>
  <p:tag name="KSO_WM_UNIT_ID" val="diagram20160888_3*l_i*1_1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8"/>
  <p:tag name="KSO_WM_UNIT_ID" val="diagram20160888_3*l_i*1_8"/>
  <p:tag name="KSO_WM_UNIT_LAYERLEVEL" val="1_1"/>
  <p:tag name="KSO_WM_DIAGRAM_GROUP_CODE" val="l1-1"/>
  <p:tag name="KSO_WM_UNIT_FILL_FORE_SCHEMECOLOR_INDEX" val="5"/>
  <p:tag name="KSO_WM_UNIT_FILL_TYPE" val="1"/>
  <p:tag name="KSO_WM_UNIT_USESOURCEFORMAT_APPLY" val="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0"/>
  <p:tag name="KSO_WM_UNIT_ID" val="diagram20160888_3*l_i*1_10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5"/>
  <p:tag name="KSO_WM_UNIT_ID" val="diagram20160888_3*l_i*1_5"/>
  <p:tag name="KSO_WM_UNIT_LAYERLEVEL" val="1_1"/>
  <p:tag name="KSO_WM_DIAGRAM_GROUP_CODE" val="l1-1"/>
  <p:tag name="KSO_WM_UNIT_FILL_FORE_SCHEMECOLOR_INDEX" val="6"/>
  <p:tag name="KSO_WM_UNIT_FILL_TYPE" val="1"/>
  <p:tag name="KSO_WM_UNIT_USESOURCEFORMAT_APPLY" val="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7"/>
  <p:tag name="KSO_WM_UNIT_ID" val="diagram20160888_3*l_i*1_7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4"/>
  <p:tag name="KSO_WM_UNIT_ID" val="diagram20160888_3*l_i*1_4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5"/>
  <p:tag name="KSO_WM_UNIT_ID" val="diagram20160888_3*l_i*1_5"/>
  <p:tag name="KSO_WM_UNIT_LAYERLEVEL" val="1_1"/>
  <p:tag name="KSO_WM_DIAGRAM_GROUP_CODE" val="l1-1"/>
  <p:tag name="KSO_WM_UNIT_FILL_FORE_SCHEMECOLOR_INDEX" val="6"/>
  <p:tag name="KSO_WM_UNIT_FILL_TYPE" val="1"/>
  <p:tag name="KSO_WM_UNIT_USESOURCEFORMAT_APPLY" val="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60888_3*i*11"/>
  <p:tag name="KSO_WM_TEMPLATE_CATEGORY" val="diagram"/>
  <p:tag name="KSO_WM_TEMPLATE_INDEX" val="20160888"/>
  <p:tag name="KSO_WM_UNIT_INDEX" val="1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60888_3*i*16"/>
  <p:tag name="KSO_WM_TEMPLATE_CATEGORY" val="diagram"/>
  <p:tag name="KSO_WM_TEMPLATE_INDEX" val="20160888"/>
  <p:tag name="KSO_WM_UNIT_INDEX" val="16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60888_3*i*21"/>
  <p:tag name="KSO_WM_TEMPLATE_CATEGORY" val="diagram"/>
  <p:tag name="KSO_WM_TEMPLATE_INDEX" val="20160888"/>
  <p:tag name="KSO_WM_UNIT_INDEX" val="2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5"/>
  <p:tag name="KSO_WM_UNIT_ID" val="diagram20160888_3*l_i*1_15"/>
  <p:tag name="KSO_WM_UNIT_LAYERLEVEL" val="1_1"/>
  <p:tag name="KSO_WM_DIAGRAM_GROUP_CODE" val="l1-1"/>
  <p:tag name="KSO_WM_UNIT_FILL_FORE_SCHEMECOLOR_INDEX" val="10"/>
  <p:tag name="KSO_WM_UNIT_FILL_TYPE" val="1"/>
  <p:tag name="KSO_WM_UNIT_USESOURCEFORMAT_APPLY" val="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6"/>
  <p:tag name="KSO_WM_UNIT_ID" val="diagram20160888_3*l_i*1_16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3"/>
  <p:tag name="KSO_WM_UNIT_ID" val="diagram20160888_3*l_i*1_13"/>
  <p:tag name="KSO_WM_UNIT_LAYERLEVEL" val="1_1"/>
  <p:tag name="KSO_WM_DIAGRAM_GROUP_CODE" val="l1-1"/>
  <p:tag name="KSO_WM_UNIT_FILL_FORE_SCHEMECOLOR_INDEX" val="6"/>
  <p:tag name="KSO_WM_UNIT_FILL_TYPE" val="1"/>
  <p:tag name="KSO_WM_UNIT_USESOURCEFORMAT_APPLY" val="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4"/>
  <p:tag name="KSO_WM_UNIT_ID" val="diagram20160888_3*l_i*1_14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1"/>
  <p:tag name="KSO_WM_UNIT_ID" val="diagram20160888_3*l_i*1_11"/>
  <p:tag name="KSO_WM_UNIT_LAYERLEVEL" val="1_1"/>
  <p:tag name="KSO_WM_DIAGRAM_GROUP_CODE" val="l1-1"/>
  <p:tag name="KSO_WM_UNIT_FILL_FORE_SCHEMECOLOR_INDEX" val="5"/>
  <p:tag name="KSO_WM_UNIT_FILL_TYPE" val="1"/>
  <p:tag name="KSO_WM_UNIT_USESOURCEFORMAT_APPLY" val="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2"/>
  <p:tag name="KSO_WM_UNIT_ID" val="diagram20160888_3*l_i*1_12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60888_3*i*21"/>
  <p:tag name="KSO_WM_TEMPLATE_CATEGORY" val="diagram"/>
  <p:tag name="KSO_WM_TEMPLATE_INDEX" val="20160888"/>
  <p:tag name="KSO_WM_UNIT_INDEX" val="2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5"/>
  <p:tag name="KSO_WM_UNIT_ID" val="diagram20160888_3*l_i*1_15"/>
  <p:tag name="KSO_WM_UNIT_LAYERLEVEL" val="1_1"/>
  <p:tag name="KSO_WM_DIAGRAM_GROUP_CODE" val="l1-1"/>
  <p:tag name="KSO_WM_UNIT_FILL_FORE_SCHEMECOLOR_INDEX" val="10"/>
  <p:tag name="KSO_WM_UNIT_FILL_TYPE" val="1"/>
  <p:tag name="KSO_WM_UNIT_USESOURCEFORMAT_APPLY" val="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6"/>
  <p:tag name="KSO_WM_UNIT_ID" val="diagram20160888_3*l_i*1_16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60888_3*i*21"/>
  <p:tag name="KSO_WM_TEMPLATE_CATEGORY" val="diagram"/>
  <p:tag name="KSO_WM_TEMPLATE_INDEX" val="20160888"/>
  <p:tag name="KSO_WM_UNIT_INDEX" val="2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5"/>
  <p:tag name="KSO_WM_UNIT_ID" val="diagram20160888_3*l_i*1_15"/>
  <p:tag name="KSO_WM_UNIT_LAYERLEVEL" val="1_1"/>
  <p:tag name="KSO_WM_DIAGRAM_GROUP_CODE" val="l1-1"/>
  <p:tag name="KSO_WM_UNIT_FILL_FORE_SCHEMECOLOR_INDEX" val="10"/>
  <p:tag name="KSO_WM_UNIT_FILL_TYPE" val="1"/>
  <p:tag name="KSO_WM_UNIT_USESOURCEFORMAT_APPLY" val="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6"/>
  <p:tag name="KSO_WM_UNIT_ID" val="diagram20160888_3*l_i*1_16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60888_3*i*21"/>
  <p:tag name="KSO_WM_TEMPLATE_CATEGORY" val="diagram"/>
  <p:tag name="KSO_WM_TEMPLATE_INDEX" val="20160888"/>
  <p:tag name="KSO_WM_UNIT_INDEX" val="21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5"/>
  <p:tag name="KSO_WM_UNIT_ID" val="diagram20160888_3*l_i*1_15"/>
  <p:tag name="KSO_WM_UNIT_LAYERLEVEL" val="1_1"/>
  <p:tag name="KSO_WM_DIAGRAM_GROUP_CODE" val="l1-1"/>
  <p:tag name="KSO_WM_UNIT_FILL_FORE_SCHEMECOLOR_INDEX" val="10"/>
  <p:tag name="KSO_WM_UNIT_FILL_TYPE" val="1"/>
  <p:tag name="KSO_WM_UNIT_USESOURCEFORMAT_APPLY" val="1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6"/>
  <p:tag name="KSO_WM_UNIT_ID" val="diagram20160888_3*l_i*1_16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60888_3*i*21"/>
  <p:tag name="KSO_WM_TEMPLATE_CATEGORY" val="diagram"/>
  <p:tag name="KSO_WM_TEMPLATE_INDEX" val="20160888"/>
  <p:tag name="KSO_WM_UNIT_INDEX" val="2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5"/>
  <p:tag name="KSO_WM_UNIT_ID" val="diagram20160888_3*l_i*1_15"/>
  <p:tag name="KSO_WM_UNIT_LAYERLEVEL" val="1_1"/>
  <p:tag name="KSO_WM_DIAGRAM_GROUP_CODE" val="l1-1"/>
  <p:tag name="KSO_WM_UNIT_FILL_FORE_SCHEMECOLOR_INDEX" val="10"/>
  <p:tag name="KSO_WM_UNIT_FILL_TYPE" val="1"/>
  <p:tag name="KSO_WM_UNIT_USESOURCEFORMAT_APPLY" val="1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6"/>
  <p:tag name="KSO_WM_UNIT_ID" val="diagram20160888_3*l_i*1_16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60888_3*i*21"/>
  <p:tag name="KSO_WM_TEMPLATE_CATEGORY" val="diagram"/>
  <p:tag name="KSO_WM_TEMPLATE_INDEX" val="20160888"/>
  <p:tag name="KSO_WM_UNIT_INDEX" val="21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5"/>
  <p:tag name="KSO_WM_UNIT_ID" val="diagram20160888_3*l_i*1_15"/>
  <p:tag name="KSO_WM_UNIT_LAYERLEVEL" val="1_1"/>
  <p:tag name="KSO_WM_DIAGRAM_GROUP_CODE" val="l1-1"/>
  <p:tag name="KSO_WM_UNIT_FILL_FORE_SCHEMECOLOR_INDEX" val="10"/>
  <p:tag name="KSO_WM_UNIT_FILL_TYPE" val="1"/>
  <p:tag name="KSO_WM_UNIT_USESOURCEFORMAT_APPLY" val="1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6"/>
  <p:tag name="KSO_WM_UNIT_ID" val="diagram20160888_3*l_i*1_16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60888_3*i*21"/>
  <p:tag name="KSO_WM_TEMPLATE_CATEGORY" val="diagram"/>
  <p:tag name="KSO_WM_TEMPLATE_INDEX" val="20160888"/>
  <p:tag name="KSO_WM_UNIT_INDEX" val="21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5"/>
  <p:tag name="KSO_WM_UNIT_ID" val="diagram20160888_3*l_i*1_15"/>
  <p:tag name="KSO_WM_UNIT_LAYERLEVEL" val="1_1"/>
  <p:tag name="KSO_WM_DIAGRAM_GROUP_CODE" val="l1-1"/>
  <p:tag name="KSO_WM_UNIT_FILL_FORE_SCHEMECOLOR_INDEX" val="10"/>
  <p:tag name="KSO_WM_UNIT_FILL_TYPE" val="1"/>
  <p:tag name="KSO_WM_UNIT_USESOURCEFORMAT_APPLY" val="1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6"/>
  <p:tag name="KSO_WM_UNIT_ID" val="diagram20160888_3*l_i*1_16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60888_3*i*21"/>
  <p:tag name="KSO_WM_TEMPLATE_CATEGORY" val="diagram"/>
  <p:tag name="KSO_WM_TEMPLATE_INDEX" val="20160888"/>
  <p:tag name="KSO_WM_UNIT_INDEX" val="21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5"/>
  <p:tag name="KSO_WM_UNIT_ID" val="diagram20160888_3*l_i*1_15"/>
  <p:tag name="KSO_WM_UNIT_LAYERLEVEL" val="1_1"/>
  <p:tag name="KSO_WM_DIAGRAM_GROUP_CODE" val="l1-1"/>
  <p:tag name="KSO_WM_UNIT_FILL_FORE_SCHEMECOLOR_INDEX" val="10"/>
  <p:tag name="KSO_WM_UNIT_FILL_TYPE" val="1"/>
  <p:tag name="KSO_WM_UNIT_USESOURCEFORMAT_APPLY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6"/>
  <p:tag name="KSO_WM_UNIT_ID" val="diagram20160888_3*l_i*1_16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60888_3*i*11"/>
  <p:tag name="KSO_WM_TEMPLATE_CATEGORY" val="diagram"/>
  <p:tag name="KSO_WM_TEMPLATE_INDEX" val="20160888"/>
  <p:tag name="KSO_WM_UNIT_INDEX" val="11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1"/>
  <p:tag name="KSO_WM_UNIT_ID" val="diagram20160888_3*l_i*1_11"/>
  <p:tag name="KSO_WM_UNIT_LAYERLEVEL" val="1_1"/>
  <p:tag name="KSO_WM_DIAGRAM_GROUP_CODE" val="l1-1"/>
  <p:tag name="KSO_WM_UNIT_FILL_FORE_SCHEMECOLOR_INDEX" val="5"/>
  <p:tag name="KSO_WM_UNIT_FILL_TYPE" val="1"/>
  <p:tag name="KSO_WM_UNIT_USESOURCEFORMAT_APPLY" val="1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2"/>
  <p:tag name="KSO_WM_UNIT_ID" val="diagram20160888_3*l_i*1_12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60888_3*i*11"/>
  <p:tag name="KSO_WM_TEMPLATE_CATEGORY" val="diagram"/>
  <p:tag name="KSO_WM_TEMPLATE_INDEX" val="20160888"/>
  <p:tag name="KSO_WM_UNIT_INDEX" val="11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1"/>
  <p:tag name="KSO_WM_UNIT_ID" val="diagram20160888_3*l_i*1_11"/>
  <p:tag name="KSO_WM_UNIT_LAYERLEVEL" val="1_1"/>
  <p:tag name="KSO_WM_DIAGRAM_GROUP_CODE" val="l1-1"/>
  <p:tag name="KSO_WM_UNIT_FILL_FORE_SCHEMECOLOR_INDEX" val="5"/>
  <p:tag name="KSO_WM_UNIT_FILL_TYPE" val="1"/>
  <p:tag name="KSO_WM_UNIT_USESOURCEFORMAT_APPLY" val="1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2"/>
  <p:tag name="KSO_WM_UNIT_ID" val="diagram20160888_3*l_i*1_12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60888_3*i*16"/>
  <p:tag name="KSO_WM_TEMPLATE_CATEGORY" val="diagram"/>
  <p:tag name="KSO_WM_TEMPLATE_INDEX" val="20160888"/>
  <p:tag name="KSO_WM_UNIT_INDEX" val="16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3"/>
  <p:tag name="KSO_WM_UNIT_ID" val="diagram20160888_3*l_i*1_13"/>
  <p:tag name="KSO_WM_UNIT_LAYERLEVEL" val="1_1"/>
  <p:tag name="KSO_WM_DIAGRAM_GROUP_CODE" val="l1-1"/>
  <p:tag name="KSO_WM_UNIT_FILL_FORE_SCHEMECOLOR_INDEX" val="6"/>
  <p:tag name="KSO_WM_UNIT_FILL_TYPE" val="1"/>
  <p:tag name="KSO_WM_UNIT_USESOURCEFORMAT_APPLY" val="1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4"/>
  <p:tag name="KSO_WM_UNIT_ID" val="diagram20160888_3*l_i*1_14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60888_3*i*21"/>
  <p:tag name="KSO_WM_TEMPLATE_CATEGORY" val="diagram"/>
  <p:tag name="KSO_WM_TEMPLATE_INDEX" val="20160888"/>
  <p:tag name="KSO_WM_UNIT_INDEX" val="21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5"/>
  <p:tag name="KSO_WM_UNIT_ID" val="diagram20160888_3*l_i*1_15"/>
  <p:tag name="KSO_WM_UNIT_LAYERLEVEL" val="1_1"/>
  <p:tag name="KSO_WM_DIAGRAM_GROUP_CODE" val="l1-1"/>
  <p:tag name="KSO_WM_UNIT_FILL_FORE_SCHEMECOLOR_INDEX" val="10"/>
  <p:tag name="KSO_WM_UNIT_FILL_TYPE" val="1"/>
  <p:tag name="KSO_WM_UNIT_USESOURCEFORMAT_APPLY" val="1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6"/>
  <p:tag name="KSO_WM_UNIT_ID" val="diagram20160888_3*l_i*1_16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60888_3*i*21"/>
  <p:tag name="KSO_WM_TEMPLATE_CATEGORY" val="diagram"/>
  <p:tag name="KSO_WM_TEMPLATE_INDEX" val="20160888"/>
  <p:tag name="KSO_WM_UNIT_INDEX" val="21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5"/>
  <p:tag name="KSO_WM_UNIT_ID" val="diagram20160888_3*l_i*1_15"/>
  <p:tag name="KSO_WM_UNIT_LAYERLEVEL" val="1_1"/>
  <p:tag name="KSO_WM_DIAGRAM_GROUP_CODE" val="l1-1"/>
  <p:tag name="KSO_WM_UNIT_FILL_FORE_SCHEMECOLOR_INDEX" val="10"/>
  <p:tag name="KSO_WM_UNIT_FILL_TYPE" val="1"/>
  <p:tag name="KSO_WM_UNIT_USESOURCEFORMAT_APPLY" val="1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6"/>
  <p:tag name="KSO_WM_UNIT_ID" val="diagram20160888_3*l_i*1_16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60888_3*i*21"/>
  <p:tag name="KSO_WM_TEMPLATE_CATEGORY" val="diagram"/>
  <p:tag name="KSO_WM_TEMPLATE_INDEX" val="20160888"/>
  <p:tag name="KSO_WM_UNIT_INDEX" val="21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5"/>
  <p:tag name="KSO_WM_UNIT_ID" val="diagram20160888_3*l_i*1_15"/>
  <p:tag name="KSO_WM_UNIT_LAYERLEVEL" val="1_1"/>
  <p:tag name="KSO_WM_DIAGRAM_GROUP_CODE" val="l1-1"/>
  <p:tag name="KSO_WM_UNIT_FILL_FORE_SCHEMECOLOR_INDEX" val="10"/>
  <p:tag name="KSO_WM_UNIT_FILL_TYPE" val="1"/>
  <p:tag name="KSO_WM_UNIT_USESOURCEFORMAT_APPLY" val="1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0888"/>
  <p:tag name="KSO_WM_TAG_VERSION" val="1.0"/>
  <p:tag name="KSO_WM_BEAUTIFY_FLAG" val="#wm#"/>
  <p:tag name="KSO_WM_UNIT_TYPE" val="l_i"/>
  <p:tag name="KSO_WM_UNIT_INDEX" val="1_16"/>
  <p:tag name="KSO_WM_UNIT_ID" val="diagram20160888_3*l_i*1_16"/>
  <p:tag name="KSO_WM_UNIT_LAYERLEVEL" val="1_1"/>
  <p:tag name="KSO_WM_DIAGRAM_GROUP_CODE" val="l1-1"/>
  <p:tag name="KSO_WM_UNIT_FILL_FORE_SCHEMECOLOR_INDEX" val="13"/>
  <p:tag name="KSO_WM_UNIT_FILL_TYPE" val="1"/>
  <p:tag name="KSO_WM_UNIT_USESOURCEFORMAT_APPLY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204120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8、9、10、15、17、21、24、25、26、27、30、33、38、4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3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4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5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86">
      <a:dk1>
        <a:srgbClr val="000000"/>
      </a:dk1>
      <a:lt1>
        <a:srgbClr val="FFFFFF"/>
      </a:lt1>
      <a:dk2>
        <a:srgbClr val="EFEAEB"/>
      </a:dk2>
      <a:lt2>
        <a:srgbClr val="FCFBFB"/>
      </a:lt2>
      <a:accent1>
        <a:srgbClr val="CD5A7C"/>
      </a:accent1>
      <a:accent2>
        <a:srgbClr val="A26DC9"/>
      </a:accent2>
      <a:accent3>
        <a:srgbClr val="568CFF"/>
      </a:accent3>
      <a:accent4>
        <a:srgbClr val="21ADF7"/>
      </a:accent4>
      <a:accent5>
        <a:srgbClr val="22C3B5"/>
      </a:accent5>
      <a:accent6>
        <a:srgbClr val="59CC6E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华文新魏" panose="0201080004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华文新魏" panose="0201080004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华文新魏" panose="0201080004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华文新魏" panose="0201080004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1205</Words>
  <Application>Microsoft Office PowerPoint</Application>
  <PresentationFormat>全屏显示(16:9)</PresentationFormat>
  <Paragraphs>229</Paragraphs>
  <Slides>32</Slides>
  <Notes>27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32</vt:i4>
      </vt:variant>
    </vt:vector>
  </HeadingPairs>
  <TitlesOfParts>
    <vt:vector size="53" baseType="lpstr">
      <vt:lpstr>等线</vt:lpstr>
      <vt:lpstr>方正姚体</vt:lpstr>
      <vt:lpstr>汉仪尚巍手书W</vt:lpstr>
      <vt:lpstr>黑体</vt:lpstr>
      <vt:lpstr>华文隶书</vt:lpstr>
      <vt:lpstr>华文新魏</vt:lpstr>
      <vt:lpstr>华文中宋</vt:lpstr>
      <vt:lpstr>楷体</vt:lpstr>
      <vt:lpstr>楷体_GB2312</vt:lpstr>
      <vt:lpstr>隶书</vt:lpstr>
      <vt:lpstr>宋体</vt:lpstr>
      <vt:lpstr>微软雅黑</vt:lpstr>
      <vt:lpstr>Arial</vt:lpstr>
      <vt:lpstr>Calibri</vt:lpstr>
      <vt:lpstr>Times New Roman</vt:lpstr>
      <vt:lpstr>Wingdings</vt:lpstr>
      <vt:lpstr>Office 主题</vt:lpstr>
      <vt:lpstr>1_Office 主题​​</vt:lpstr>
      <vt:lpstr>默认设计模板</vt:lpstr>
      <vt:lpstr>1_默认设计模板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57015</dc:creator>
  <cp:lastModifiedBy>会玲 郭</cp:lastModifiedBy>
  <cp:revision>209</cp:revision>
  <dcterms:created xsi:type="dcterms:W3CDTF">2020-02-27T15:14:00Z</dcterms:created>
  <dcterms:modified xsi:type="dcterms:W3CDTF">2020-03-20T08:24:16Z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</Properties>
</file>